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65" r:id="rId3"/>
    <p:sldId id="264" r:id="rId4"/>
    <p:sldId id="268" r:id="rId5"/>
    <p:sldId id="266" r:id="rId6"/>
    <p:sldId id="258" r:id="rId7"/>
    <p:sldId id="259" r:id="rId8"/>
    <p:sldId id="270" r:id="rId9"/>
    <p:sldId id="262" r:id="rId10"/>
    <p:sldId id="263" r:id="rId11"/>
    <p:sldId id="257" r:id="rId12"/>
    <p:sldId id="267" r:id="rId13"/>
    <p:sldId id="26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06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45FABC-DA00-4077-BA7C-223BE0A1B001}" type="doc">
      <dgm:prSet loTypeId="urn:microsoft.com/office/officeart/2008/layout/VerticalCurv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37508775-E771-427B-8C17-696AE6C49AE2}">
      <dgm:prSet phldrT="[Texto]" custT="1"/>
      <dgm:spPr/>
      <dgm:t>
        <a:bodyPr/>
        <a:lstStyle/>
        <a:p>
          <a:r>
            <a:rPr lang="es-ES" sz="2800" dirty="0" smtClean="0"/>
            <a:t>Tareas actualmente </a:t>
          </a:r>
          <a:r>
            <a:rPr lang="es-ES" sz="2800" b="1" dirty="0" smtClean="0"/>
            <a:t>REALIZADAS POR PERSONAS</a:t>
          </a:r>
          <a:endParaRPr lang="es-ES" sz="2800" b="1" dirty="0"/>
        </a:p>
      </dgm:t>
    </dgm:pt>
    <dgm:pt modelId="{8EE6FF81-6B2C-46AF-B5A6-E0CA94E6DF9B}" type="parTrans" cxnId="{0780FF0D-DDB1-4DA9-AA78-E741650C0DCE}">
      <dgm:prSet/>
      <dgm:spPr/>
      <dgm:t>
        <a:bodyPr/>
        <a:lstStyle/>
        <a:p>
          <a:endParaRPr lang="es-ES"/>
        </a:p>
      </dgm:t>
    </dgm:pt>
    <dgm:pt modelId="{C504D272-CA11-4F8A-9C06-2D48D2E5604B}" type="sibTrans" cxnId="{0780FF0D-DDB1-4DA9-AA78-E741650C0DCE}">
      <dgm:prSet/>
      <dgm:spPr/>
      <dgm:t>
        <a:bodyPr/>
        <a:lstStyle/>
        <a:p>
          <a:endParaRPr lang="es-ES"/>
        </a:p>
      </dgm:t>
    </dgm:pt>
    <dgm:pt modelId="{6C06CF79-E0F0-4476-BF05-392882D2F492}">
      <dgm:prSet phldrT="[Texto]" custT="1"/>
      <dgm:spPr/>
      <dgm:t>
        <a:bodyPr/>
        <a:lstStyle/>
        <a:p>
          <a:r>
            <a:rPr lang="es-ES" sz="2800" dirty="0" smtClean="0"/>
            <a:t>Tareas </a:t>
          </a:r>
          <a:r>
            <a:rPr lang="es-ES" sz="2800" b="1" dirty="0" smtClean="0"/>
            <a:t>REPETITIVAS</a:t>
          </a:r>
          <a:endParaRPr lang="es-ES" sz="2800" b="1" dirty="0"/>
        </a:p>
      </dgm:t>
    </dgm:pt>
    <dgm:pt modelId="{B241AEEC-53C4-4032-8877-4B8ECA2B76EB}" type="parTrans" cxnId="{95AC436C-0FB6-49D7-B311-E2E6E607D959}">
      <dgm:prSet/>
      <dgm:spPr/>
      <dgm:t>
        <a:bodyPr/>
        <a:lstStyle/>
        <a:p>
          <a:endParaRPr lang="es-ES"/>
        </a:p>
      </dgm:t>
    </dgm:pt>
    <dgm:pt modelId="{E28FF62B-106F-4F2C-AFD3-B92EB831EA52}" type="sibTrans" cxnId="{95AC436C-0FB6-49D7-B311-E2E6E607D959}">
      <dgm:prSet/>
      <dgm:spPr/>
      <dgm:t>
        <a:bodyPr/>
        <a:lstStyle/>
        <a:p>
          <a:endParaRPr lang="es-ES"/>
        </a:p>
      </dgm:t>
    </dgm:pt>
    <dgm:pt modelId="{0ED5CC39-205B-4641-83FA-F0C1C5682656}">
      <dgm:prSet phldrT="[Texto]" custT="1"/>
      <dgm:spPr/>
      <dgm:t>
        <a:bodyPr/>
        <a:lstStyle/>
        <a:p>
          <a:r>
            <a:rPr lang="es-ES" sz="2800" dirty="0" smtClean="0"/>
            <a:t>Tareas con </a:t>
          </a:r>
          <a:r>
            <a:rPr lang="es-ES" sz="2800" b="1" dirty="0" smtClean="0"/>
            <a:t>POCAS EXCEPCIONES</a:t>
          </a:r>
          <a:endParaRPr lang="es-ES" sz="2800" b="1" dirty="0"/>
        </a:p>
      </dgm:t>
    </dgm:pt>
    <dgm:pt modelId="{69FC3BF2-C992-44F3-88A6-E35536AE051C}" type="parTrans" cxnId="{A2BB6C7D-52FB-491C-A78C-FB00DF480E2A}">
      <dgm:prSet/>
      <dgm:spPr/>
      <dgm:t>
        <a:bodyPr/>
        <a:lstStyle/>
        <a:p>
          <a:endParaRPr lang="es-ES"/>
        </a:p>
      </dgm:t>
    </dgm:pt>
    <dgm:pt modelId="{8DB77147-2206-4553-A706-78D8D20664D6}" type="sibTrans" cxnId="{A2BB6C7D-52FB-491C-A78C-FB00DF480E2A}">
      <dgm:prSet/>
      <dgm:spPr/>
      <dgm:t>
        <a:bodyPr/>
        <a:lstStyle/>
        <a:p>
          <a:endParaRPr lang="es-ES"/>
        </a:p>
      </dgm:t>
    </dgm:pt>
    <dgm:pt modelId="{2D2C016C-C9B0-480E-B52C-A84E78BBC125}">
      <dgm:prSet phldrT="[Texto]" custT="1"/>
      <dgm:spPr/>
      <dgm:t>
        <a:bodyPr/>
        <a:lstStyle/>
        <a:p>
          <a:r>
            <a:rPr lang="es-ES" sz="2800" dirty="0" smtClean="0"/>
            <a:t>Tareas basadas en </a:t>
          </a:r>
          <a:r>
            <a:rPr lang="es-ES" sz="2800" b="1" dirty="0" smtClean="0"/>
            <a:t>PROCEDIMIENTOS</a:t>
          </a:r>
          <a:endParaRPr lang="es-ES" sz="2800" b="1" dirty="0"/>
        </a:p>
      </dgm:t>
    </dgm:pt>
    <dgm:pt modelId="{9BE7EB57-818B-459C-8679-A32853D13F50}" type="parTrans" cxnId="{9743DF9F-0196-40F1-A9FE-BBDF52FA24B4}">
      <dgm:prSet/>
      <dgm:spPr/>
      <dgm:t>
        <a:bodyPr/>
        <a:lstStyle/>
        <a:p>
          <a:endParaRPr lang="es-ES"/>
        </a:p>
      </dgm:t>
    </dgm:pt>
    <dgm:pt modelId="{65AD5D2B-82B9-4210-BAAC-B7319034472F}" type="sibTrans" cxnId="{9743DF9F-0196-40F1-A9FE-BBDF52FA24B4}">
      <dgm:prSet/>
      <dgm:spPr/>
      <dgm:t>
        <a:bodyPr/>
        <a:lstStyle/>
        <a:p>
          <a:endParaRPr lang="es-ES"/>
        </a:p>
      </dgm:t>
    </dgm:pt>
    <dgm:pt modelId="{EB14E55D-E356-4610-85EE-6D2369C25319}">
      <dgm:prSet phldrT="[Texto]" custT="1"/>
      <dgm:spPr/>
      <dgm:t>
        <a:bodyPr/>
        <a:lstStyle/>
        <a:p>
          <a:r>
            <a:rPr lang="es-ES" sz="2800" dirty="0" smtClean="0"/>
            <a:t>Tareas con </a:t>
          </a:r>
          <a:r>
            <a:rPr lang="es-ES" sz="2800" b="1" dirty="0" smtClean="0"/>
            <a:t>ALTA NECESIDAD DE ERGONOMIA</a:t>
          </a:r>
          <a:endParaRPr lang="es-ES" sz="2800" b="1" dirty="0"/>
        </a:p>
      </dgm:t>
    </dgm:pt>
    <dgm:pt modelId="{18EC8402-A430-4E9C-8E7F-32B2C85828AC}" type="parTrans" cxnId="{B618FE3C-4686-4A5A-93AA-F7A6814539E2}">
      <dgm:prSet/>
      <dgm:spPr/>
      <dgm:t>
        <a:bodyPr/>
        <a:lstStyle/>
        <a:p>
          <a:endParaRPr lang="es-ES"/>
        </a:p>
      </dgm:t>
    </dgm:pt>
    <dgm:pt modelId="{8C6BE0FA-F7BC-465A-BC72-7FE30CC4CC54}" type="sibTrans" cxnId="{B618FE3C-4686-4A5A-93AA-F7A6814539E2}">
      <dgm:prSet/>
      <dgm:spPr/>
      <dgm:t>
        <a:bodyPr/>
        <a:lstStyle/>
        <a:p>
          <a:endParaRPr lang="es-ES"/>
        </a:p>
      </dgm:t>
    </dgm:pt>
    <dgm:pt modelId="{03C6D35F-1B4C-4D2E-9866-9A81A876D85B}" type="pres">
      <dgm:prSet presAssocID="{7A45FABC-DA00-4077-BA7C-223BE0A1B00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B16D14BE-EEB4-440C-BCB4-A89ABF0EA7CE}" type="pres">
      <dgm:prSet presAssocID="{7A45FABC-DA00-4077-BA7C-223BE0A1B001}" presName="Name1" presStyleCnt="0"/>
      <dgm:spPr/>
    </dgm:pt>
    <dgm:pt modelId="{59FBC06C-423A-4003-97C9-390470728231}" type="pres">
      <dgm:prSet presAssocID="{7A45FABC-DA00-4077-BA7C-223BE0A1B001}" presName="cycle" presStyleCnt="0"/>
      <dgm:spPr/>
    </dgm:pt>
    <dgm:pt modelId="{83EB9380-05C2-45E8-A516-148E9A357D77}" type="pres">
      <dgm:prSet presAssocID="{7A45FABC-DA00-4077-BA7C-223BE0A1B001}" presName="srcNode" presStyleLbl="node1" presStyleIdx="0" presStyleCnt="5"/>
      <dgm:spPr/>
    </dgm:pt>
    <dgm:pt modelId="{33E5E462-93DA-40DE-A620-1047AA86AF1B}" type="pres">
      <dgm:prSet presAssocID="{7A45FABC-DA00-4077-BA7C-223BE0A1B001}" presName="conn" presStyleLbl="parChTrans1D2" presStyleIdx="0" presStyleCnt="1"/>
      <dgm:spPr/>
      <dgm:t>
        <a:bodyPr/>
        <a:lstStyle/>
        <a:p>
          <a:endParaRPr lang="es-ES"/>
        </a:p>
      </dgm:t>
    </dgm:pt>
    <dgm:pt modelId="{53D34547-6C40-40E6-98FA-64F1B4342A8A}" type="pres">
      <dgm:prSet presAssocID="{7A45FABC-DA00-4077-BA7C-223BE0A1B001}" presName="extraNode" presStyleLbl="node1" presStyleIdx="0" presStyleCnt="5"/>
      <dgm:spPr/>
    </dgm:pt>
    <dgm:pt modelId="{A6CCDD4C-6982-402E-9E81-B50F20766146}" type="pres">
      <dgm:prSet presAssocID="{7A45FABC-DA00-4077-BA7C-223BE0A1B001}" presName="dstNode" presStyleLbl="node1" presStyleIdx="0" presStyleCnt="5"/>
      <dgm:spPr/>
    </dgm:pt>
    <dgm:pt modelId="{73FE82A4-6EF2-4D70-89DF-6ECB9E3B8081}" type="pres">
      <dgm:prSet presAssocID="{37508775-E771-427B-8C17-696AE6C49AE2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07A5DC-5FC3-4C54-8D22-E68384239E2F}" type="pres">
      <dgm:prSet presAssocID="{37508775-E771-427B-8C17-696AE6C49AE2}" presName="accent_1" presStyleCnt="0"/>
      <dgm:spPr/>
    </dgm:pt>
    <dgm:pt modelId="{A25A3E0E-382E-4426-845F-45DA4D2BC80C}" type="pres">
      <dgm:prSet presAssocID="{37508775-E771-427B-8C17-696AE6C49AE2}" presName="accentRepeatNode" presStyleLbl="solidFgAcc1" presStyleIdx="0" presStyleCnt="5"/>
      <dgm:spPr/>
    </dgm:pt>
    <dgm:pt modelId="{4BF6AED0-9841-46A5-81B6-D01512B6ED41}" type="pres">
      <dgm:prSet presAssocID="{6C06CF79-E0F0-4476-BF05-392882D2F49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AE6550-579A-4C2E-BD21-0840FC8F3726}" type="pres">
      <dgm:prSet presAssocID="{6C06CF79-E0F0-4476-BF05-392882D2F492}" presName="accent_2" presStyleCnt="0"/>
      <dgm:spPr/>
    </dgm:pt>
    <dgm:pt modelId="{78162954-C9F3-43FD-B599-C61A861978E0}" type="pres">
      <dgm:prSet presAssocID="{6C06CF79-E0F0-4476-BF05-392882D2F492}" presName="accentRepeatNode" presStyleLbl="solidFgAcc1" presStyleIdx="1" presStyleCnt="5"/>
      <dgm:spPr/>
    </dgm:pt>
    <dgm:pt modelId="{67CAAE47-D3E2-40E3-9595-54DC250A8C4D}" type="pres">
      <dgm:prSet presAssocID="{0ED5CC39-205B-4641-83FA-F0C1C5682656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FC7758-01E7-43F0-8EDE-C145C694411D}" type="pres">
      <dgm:prSet presAssocID="{0ED5CC39-205B-4641-83FA-F0C1C5682656}" presName="accent_3" presStyleCnt="0"/>
      <dgm:spPr/>
    </dgm:pt>
    <dgm:pt modelId="{402C52F9-FDF0-453F-B71C-D37007EB3C89}" type="pres">
      <dgm:prSet presAssocID="{0ED5CC39-205B-4641-83FA-F0C1C5682656}" presName="accentRepeatNode" presStyleLbl="solidFgAcc1" presStyleIdx="2" presStyleCnt="5"/>
      <dgm:spPr/>
    </dgm:pt>
    <dgm:pt modelId="{F47E1C80-1D44-446B-B1F7-FF195D852112}" type="pres">
      <dgm:prSet presAssocID="{2D2C016C-C9B0-480E-B52C-A84E78BBC125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0349BB-B6A3-4555-8D37-E0FE946E63DF}" type="pres">
      <dgm:prSet presAssocID="{2D2C016C-C9B0-480E-B52C-A84E78BBC125}" presName="accent_4" presStyleCnt="0"/>
      <dgm:spPr/>
    </dgm:pt>
    <dgm:pt modelId="{4AB4BBFE-B844-4FCD-9431-A21241951E48}" type="pres">
      <dgm:prSet presAssocID="{2D2C016C-C9B0-480E-B52C-A84E78BBC125}" presName="accentRepeatNode" presStyleLbl="solidFgAcc1" presStyleIdx="3" presStyleCnt="5"/>
      <dgm:spPr/>
    </dgm:pt>
    <dgm:pt modelId="{0E5D907B-6962-4AED-93E7-D642B81C6CE5}" type="pres">
      <dgm:prSet presAssocID="{EB14E55D-E356-4610-85EE-6D2369C2531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6F2D442-0354-4AA4-9C18-9237AFD82B1C}" type="pres">
      <dgm:prSet presAssocID="{EB14E55D-E356-4610-85EE-6D2369C25319}" presName="accent_5" presStyleCnt="0"/>
      <dgm:spPr/>
    </dgm:pt>
    <dgm:pt modelId="{98F63A0E-8D1D-445A-844E-8637118D0C94}" type="pres">
      <dgm:prSet presAssocID="{EB14E55D-E356-4610-85EE-6D2369C25319}" presName="accentRepeatNode" presStyleLbl="solidFgAcc1" presStyleIdx="4" presStyleCnt="5"/>
      <dgm:spPr/>
    </dgm:pt>
  </dgm:ptLst>
  <dgm:cxnLst>
    <dgm:cxn modelId="{95AC436C-0FB6-49D7-B311-E2E6E607D959}" srcId="{7A45FABC-DA00-4077-BA7C-223BE0A1B001}" destId="{6C06CF79-E0F0-4476-BF05-392882D2F492}" srcOrd="1" destOrd="0" parTransId="{B241AEEC-53C4-4032-8877-4B8ECA2B76EB}" sibTransId="{E28FF62B-106F-4F2C-AFD3-B92EB831EA52}"/>
    <dgm:cxn modelId="{9743DF9F-0196-40F1-A9FE-BBDF52FA24B4}" srcId="{7A45FABC-DA00-4077-BA7C-223BE0A1B001}" destId="{2D2C016C-C9B0-480E-B52C-A84E78BBC125}" srcOrd="3" destOrd="0" parTransId="{9BE7EB57-818B-459C-8679-A32853D13F50}" sibTransId="{65AD5D2B-82B9-4210-BAAC-B7319034472F}"/>
    <dgm:cxn modelId="{C6E46F7F-6F86-40DE-8D6D-CF8D40871E24}" type="presOf" srcId="{37508775-E771-427B-8C17-696AE6C49AE2}" destId="{73FE82A4-6EF2-4D70-89DF-6ECB9E3B8081}" srcOrd="0" destOrd="0" presId="urn:microsoft.com/office/officeart/2008/layout/VerticalCurvedList"/>
    <dgm:cxn modelId="{3B32123C-EE3A-42F4-B3B9-7BC4485E9149}" type="presOf" srcId="{C504D272-CA11-4F8A-9C06-2D48D2E5604B}" destId="{33E5E462-93DA-40DE-A620-1047AA86AF1B}" srcOrd="0" destOrd="0" presId="urn:microsoft.com/office/officeart/2008/layout/VerticalCurvedList"/>
    <dgm:cxn modelId="{06943C73-475B-4780-AAB0-A36B10F26EDA}" type="presOf" srcId="{7A45FABC-DA00-4077-BA7C-223BE0A1B001}" destId="{03C6D35F-1B4C-4D2E-9866-9A81A876D85B}" srcOrd="0" destOrd="0" presId="urn:microsoft.com/office/officeart/2008/layout/VerticalCurvedList"/>
    <dgm:cxn modelId="{0780FF0D-DDB1-4DA9-AA78-E741650C0DCE}" srcId="{7A45FABC-DA00-4077-BA7C-223BE0A1B001}" destId="{37508775-E771-427B-8C17-696AE6C49AE2}" srcOrd="0" destOrd="0" parTransId="{8EE6FF81-6B2C-46AF-B5A6-E0CA94E6DF9B}" sibTransId="{C504D272-CA11-4F8A-9C06-2D48D2E5604B}"/>
    <dgm:cxn modelId="{B618FE3C-4686-4A5A-93AA-F7A6814539E2}" srcId="{7A45FABC-DA00-4077-BA7C-223BE0A1B001}" destId="{EB14E55D-E356-4610-85EE-6D2369C25319}" srcOrd="4" destOrd="0" parTransId="{18EC8402-A430-4E9C-8E7F-32B2C85828AC}" sibTransId="{8C6BE0FA-F7BC-465A-BC72-7FE30CC4CC54}"/>
    <dgm:cxn modelId="{E4FD367C-D6B0-488F-BC5D-27F221561CE2}" type="presOf" srcId="{2D2C016C-C9B0-480E-B52C-A84E78BBC125}" destId="{F47E1C80-1D44-446B-B1F7-FF195D852112}" srcOrd="0" destOrd="0" presId="urn:microsoft.com/office/officeart/2008/layout/VerticalCurvedList"/>
    <dgm:cxn modelId="{A2BB6C7D-52FB-491C-A78C-FB00DF480E2A}" srcId="{7A45FABC-DA00-4077-BA7C-223BE0A1B001}" destId="{0ED5CC39-205B-4641-83FA-F0C1C5682656}" srcOrd="2" destOrd="0" parTransId="{69FC3BF2-C992-44F3-88A6-E35536AE051C}" sibTransId="{8DB77147-2206-4553-A706-78D8D20664D6}"/>
    <dgm:cxn modelId="{2AC35F49-11C5-482A-AF2D-E4C712546A04}" type="presOf" srcId="{0ED5CC39-205B-4641-83FA-F0C1C5682656}" destId="{67CAAE47-D3E2-40E3-9595-54DC250A8C4D}" srcOrd="0" destOrd="0" presId="urn:microsoft.com/office/officeart/2008/layout/VerticalCurvedList"/>
    <dgm:cxn modelId="{EC0E1761-4266-49F8-859E-88EA803B55AA}" type="presOf" srcId="{6C06CF79-E0F0-4476-BF05-392882D2F492}" destId="{4BF6AED0-9841-46A5-81B6-D01512B6ED41}" srcOrd="0" destOrd="0" presId="urn:microsoft.com/office/officeart/2008/layout/VerticalCurvedList"/>
    <dgm:cxn modelId="{20931279-832D-41E1-9DA0-CCFF0117D7C1}" type="presOf" srcId="{EB14E55D-E356-4610-85EE-6D2369C25319}" destId="{0E5D907B-6962-4AED-93E7-D642B81C6CE5}" srcOrd="0" destOrd="0" presId="urn:microsoft.com/office/officeart/2008/layout/VerticalCurvedList"/>
    <dgm:cxn modelId="{5DBAC191-1579-46F7-B95A-E9D023282ED4}" type="presParOf" srcId="{03C6D35F-1B4C-4D2E-9866-9A81A876D85B}" destId="{B16D14BE-EEB4-440C-BCB4-A89ABF0EA7CE}" srcOrd="0" destOrd="0" presId="urn:microsoft.com/office/officeart/2008/layout/VerticalCurvedList"/>
    <dgm:cxn modelId="{BA6B54DE-8F2E-46A4-A73B-3D10B4FF01CA}" type="presParOf" srcId="{B16D14BE-EEB4-440C-BCB4-A89ABF0EA7CE}" destId="{59FBC06C-423A-4003-97C9-390470728231}" srcOrd="0" destOrd="0" presId="urn:microsoft.com/office/officeart/2008/layout/VerticalCurvedList"/>
    <dgm:cxn modelId="{C24B49DD-26B3-4781-98F6-2D7A860693CC}" type="presParOf" srcId="{59FBC06C-423A-4003-97C9-390470728231}" destId="{83EB9380-05C2-45E8-A516-148E9A357D77}" srcOrd="0" destOrd="0" presId="urn:microsoft.com/office/officeart/2008/layout/VerticalCurvedList"/>
    <dgm:cxn modelId="{BB5562A9-0613-454F-BEEF-AC033E9C5454}" type="presParOf" srcId="{59FBC06C-423A-4003-97C9-390470728231}" destId="{33E5E462-93DA-40DE-A620-1047AA86AF1B}" srcOrd="1" destOrd="0" presId="urn:microsoft.com/office/officeart/2008/layout/VerticalCurvedList"/>
    <dgm:cxn modelId="{679F39C8-5C2A-471F-9D23-809DF09144B6}" type="presParOf" srcId="{59FBC06C-423A-4003-97C9-390470728231}" destId="{53D34547-6C40-40E6-98FA-64F1B4342A8A}" srcOrd="2" destOrd="0" presId="urn:microsoft.com/office/officeart/2008/layout/VerticalCurvedList"/>
    <dgm:cxn modelId="{41344682-625B-4470-8E47-97EB1C87188C}" type="presParOf" srcId="{59FBC06C-423A-4003-97C9-390470728231}" destId="{A6CCDD4C-6982-402E-9E81-B50F20766146}" srcOrd="3" destOrd="0" presId="urn:microsoft.com/office/officeart/2008/layout/VerticalCurvedList"/>
    <dgm:cxn modelId="{20C5362F-3C03-4BAD-8D9F-344E5E0DE026}" type="presParOf" srcId="{B16D14BE-EEB4-440C-BCB4-A89ABF0EA7CE}" destId="{73FE82A4-6EF2-4D70-89DF-6ECB9E3B8081}" srcOrd="1" destOrd="0" presId="urn:microsoft.com/office/officeart/2008/layout/VerticalCurvedList"/>
    <dgm:cxn modelId="{DAFFFAFE-782E-4AFA-90EA-32D5B356837E}" type="presParOf" srcId="{B16D14BE-EEB4-440C-BCB4-A89ABF0EA7CE}" destId="{8407A5DC-5FC3-4C54-8D22-E68384239E2F}" srcOrd="2" destOrd="0" presId="urn:microsoft.com/office/officeart/2008/layout/VerticalCurvedList"/>
    <dgm:cxn modelId="{EE230C63-6A5F-406C-856D-54C2097B64AE}" type="presParOf" srcId="{8407A5DC-5FC3-4C54-8D22-E68384239E2F}" destId="{A25A3E0E-382E-4426-845F-45DA4D2BC80C}" srcOrd="0" destOrd="0" presId="urn:microsoft.com/office/officeart/2008/layout/VerticalCurvedList"/>
    <dgm:cxn modelId="{290882B6-7037-4151-8341-0DEDD36F6766}" type="presParOf" srcId="{B16D14BE-EEB4-440C-BCB4-A89ABF0EA7CE}" destId="{4BF6AED0-9841-46A5-81B6-D01512B6ED41}" srcOrd="3" destOrd="0" presId="urn:microsoft.com/office/officeart/2008/layout/VerticalCurvedList"/>
    <dgm:cxn modelId="{267ACB9E-D6C0-4C13-95AD-331D7503D189}" type="presParOf" srcId="{B16D14BE-EEB4-440C-BCB4-A89ABF0EA7CE}" destId="{3AAE6550-579A-4C2E-BD21-0840FC8F3726}" srcOrd="4" destOrd="0" presId="urn:microsoft.com/office/officeart/2008/layout/VerticalCurvedList"/>
    <dgm:cxn modelId="{84F579AC-EC5E-4415-8CC3-3190ECDF4CFB}" type="presParOf" srcId="{3AAE6550-579A-4C2E-BD21-0840FC8F3726}" destId="{78162954-C9F3-43FD-B599-C61A861978E0}" srcOrd="0" destOrd="0" presId="urn:microsoft.com/office/officeart/2008/layout/VerticalCurvedList"/>
    <dgm:cxn modelId="{0EEF1D3A-280B-47D6-9D9C-5EE13F5AFEC7}" type="presParOf" srcId="{B16D14BE-EEB4-440C-BCB4-A89ABF0EA7CE}" destId="{67CAAE47-D3E2-40E3-9595-54DC250A8C4D}" srcOrd="5" destOrd="0" presId="urn:microsoft.com/office/officeart/2008/layout/VerticalCurvedList"/>
    <dgm:cxn modelId="{6FA017CA-35E0-4F09-9FA5-989676C1BB09}" type="presParOf" srcId="{B16D14BE-EEB4-440C-BCB4-A89ABF0EA7CE}" destId="{E8FC7758-01E7-43F0-8EDE-C145C694411D}" srcOrd="6" destOrd="0" presId="urn:microsoft.com/office/officeart/2008/layout/VerticalCurvedList"/>
    <dgm:cxn modelId="{5BBFD634-F6C3-4291-8FEA-BF206D06519D}" type="presParOf" srcId="{E8FC7758-01E7-43F0-8EDE-C145C694411D}" destId="{402C52F9-FDF0-453F-B71C-D37007EB3C89}" srcOrd="0" destOrd="0" presId="urn:microsoft.com/office/officeart/2008/layout/VerticalCurvedList"/>
    <dgm:cxn modelId="{ADAC5DED-3BB8-4BF0-8E97-C32209AF242A}" type="presParOf" srcId="{B16D14BE-EEB4-440C-BCB4-A89ABF0EA7CE}" destId="{F47E1C80-1D44-446B-B1F7-FF195D852112}" srcOrd="7" destOrd="0" presId="urn:microsoft.com/office/officeart/2008/layout/VerticalCurvedList"/>
    <dgm:cxn modelId="{076D846A-E23B-4C89-89A7-F430D248F305}" type="presParOf" srcId="{B16D14BE-EEB4-440C-BCB4-A89ABF0EA7CE}" destId="{5A0349BB-B6A3-4555-8D37-E0FE946E63DF}" srcOrd="8" destOrd="0" presId="urn:microsoft.com/office/officeart/2008/layout/VerticalCurvedList"/>
    <dgm:cxn modelId="{4974341D-29F9-4325-96C9-33562D9244AB}" type="presParOf" srcId="{5A0349BB-B6A3-4555-8D37-E0FE946E63DF}" destId="{4AB4BBFE-B844-4FCD-9431-A21241951E48}" srcOrd="0" destOrd="0" presId="urn:microsoft.com/office/officeart/2008/layout/VerticalCurvedList"/>
    <dgm:cxn modelId="{159AB745-C3BC-4CD9-B8E6-F90C2702AD0F}" type="presParOf" srcId="{B16D14BE-EEB4-440C-BCB4-A89ABF0EA7CE}" destId="{0E5D907B-6962-4AED-93E7-D642B81C6CE5}" srcOrd="9" destOrd="0" presId="urn:microsoft.com/office/officeart/2008/layout/VerticalCurvedList"/>
    <dgm:cxn modelId="{A4C5A9FD-8EB7-4915-AED3-DFC4BB6DA420}" type="presParOf" srcId="{B16D14BE-EEB4-440C-BCB4-A89ABF0EA7CE}" destId="{86F2D442-0354-4AA4-9C18-9237AFD82B1C}" srcOrd="10" destOrd="0" presId="urn:microsoft.com/office/officeart/2008/layout/VerticalCurvedList"/>
    <dgm:cxn modelId="{2B6621B7-B976-45CE-862B-60517EB00B7E}" type="presParOf" srcId="{86F2D442-0354-4AA4-9C18-9237AFD82B1C}" destId="{98F63A0E-8D1D-445A-844E-8637118D0C9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4F6A93-895A-4740-AFD2-F61D9B61264C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46C15C4-6994-4684-9141-02C722DD0C9E}">
      <dgm:prSet phldrT="[Texto]"/>
      <dgm:spPr/>
      <dgm:t>
        <a:bodyPr/>
        <a:lstStyle/>
        <a:p>
          <a:r>
            <a:rPr lang="es-ES" dirty="0" smtClean="0"/>
            <a:t>Falta de personal</a:t>
          </a:r>
          <a:endParaRPr lang="es-ES" dirty="0"/>
        </a:p>
      </dgm:t>
    </dgm:pt>
    <dgm:pt modelId="{54D6BFDD-9230-4C40-9F44-404C6722516D}" type="parTrans" cxnId="{F63F8182-32BF-4127-B282-C708585AF650}">
      <dgm:prSet/>
      <dgm:spPr/>
      <dgm:t>
        <a:bodyPr/>
        <a:lstStyle/>
        <a:p>
          <a:endParaRPr lang="es-ES"/>
        </a:p>
      </dgm:t>
    </dgm:pt>
    <dgm:pt modelId="{8F4474B8-7EA1-4C28-BD58-0BDDD5BF17EB}" type="sibTrans" cxnId="{F63F8182-32BF-4127-B282-C708585AF650}">
      <dgm:prSet/>
      <dgm:spPr/>
      <dgm:t>
        <a:bodyPr/>
        <a:lstStyle/>
        <a:p>
          <a:endParaRPr lang="es-ES"/>
        </a:p>
      </dgm:t>
    </dgm:pt>
    <dgm:pt modelId="{99680EC9-7B65-407D-999D-160122D86D88}">
      <dgm:prSet phldrT="[Texto]"/>
      <dgm:spPr/>
      <dgm:t>
        <a:bodyPr/>
        <a:lstStyle/>
        <a:p>
          <a:r>
            <a:rPr lang="es-ES" dirty="0" smtClean="0"/>
            <a:t>Aumento tecnológico</a:t>
          </a:r>
          <a:endParaRPr lang="es-ES" dirty="0"/>
        </a:p>
      </dgm:t>
    </dgm:pt>
    <dgm:pt modelId="{66429012-81F4-47B3-944C-C4DD6739E97D}" type="parTrans" cxnId="{67709D79-F95F-495C-84EA-E122886E046A}">
      <dgm:prSet/>
      <dgm:spPr/>
      <dgm:t>
        <a:bodyPr/>
        <a:lstStyle/>
        <a:p>
          <a:endParaRPr lang="es-ES"/>
        </a:p>
      </dgm:t>
    </dgm:pt>
    <dgm:pt modelId="{A4DFFB12-9913-4A88-9181-1884B173C0C5}" type="sibTrans" cxnId="{67709D79-F95F-495C-84EA-E122886E046A}">
      <dgm:prSet/>
      <dgm:spPr/>
      <dgm:t>
        <a:bodyPr/>
        <a:lstStyle/>
        <a:p>
          <a:endParaRPr lang="es-ES"/>
        </a:p>
      </dgm:t>
    </dgm:pt>
    <dgm:pt modelId="{15FCD066-7510-4429-9406-37D2A6CBE417}">
      <dgm:prSet phldrT="[Texto]"/>
      <dgm:spPr/>
      <dgm:t>
        <a:bodyPr/>
        <a:lstStyle/>
        <a:p>
          <a:r>
            <a:rPr lang="es-ES" dirty="0" smtClean="0"/>
            <a:t>Bajas laborales</a:t>
          </a:r>
          <a:endParaRPr lang="es-ES" dirty="0"/>
        </a:p>
      </dgm:t>
    </dgm:pt>
    <dgm:pt modelId="{6DCD296A-70ED-45E7-AF27-D1D9CE05D901}" type="parTrans" cxnId="{BFE2E733-30E2-4BCF-A6EE-6DDC5E06D2EE}">
      <dgm:prSet/>
      <dgm:spPr/>
      <dgm:t>
        <a:bodyPr/>
        <a:lstStyle/>
        <a:p>
          <a:endParaRPr lang="es-ES"/>
        </a:p>
      </dgm:t>
    </dgm:pt>
    <dgm:pt modelId="{FAB8CC7D-445D-4F7A-95C8-0C4E64395AD4}" type="sibTrans" cxnId="{BFE2E733-30E2-4BCF-A6EE-6DDC5E06D2EE}">
      <dgm:prSet/>
      <dgm:spPr/>
      <dgm:t>
        <a:bodyPr/>
        <a:lstStyle/>
        <a:p>
          <a:endParaRPr lang="es-ES"/>
        </a:p>
      </dgm:t>
    </dgm:pt>
    <dgm:pt modelId="{49BA8341-2E1A-43AE-920C-62D1605B5767}">
      <dgm:prSet phldrT="[Texto]"/>
      <dgm:spPr/>
      <dgm:t>
        <a:bodyPr/>
        <a:lstStyle/>
        <a:p>
          <a:r>
            <a:rPr lang="es-ES" dirty="0" smtClean="0"/>
            <a:t>Mayor control funcionamiento RUMED</a:t>
          </a:r>
          <a:endParaRPr lang="es-ES" dirty="0"/>
        </a:p>
      </dgm:t>
    </dgm:pt>
    <dgm:pt modelId="{4D6691F7-345C-47DA-9851-762D1942184A}" type="parTrans" cxnId="{8058FBE8-B94B-47E7-83C2-CF35E2797DB5}">
      <dgm:prSet/>
      <dgm:spPr/>
      <dgm:t>
        <a:bodyPr/>
        <a:lstStyle/>
        <a:p>
          <a:endParaRPr lang="es-ES"/>
        </a:p>
      </dgm:t>
    </dgm:pt>
    <dgm:pt modelId="{46A3E2C1-628D-4056-914F-A3102ECE20A8}" type="sibTrans" cxnId="{8058FBE8-B94B-47E7-83C2-CF35E2797DB5}">
      <dgm:prSet/>
      <dgm:spPr/>
      <dgm:t>
        <a:bodyPr/>
        <a:lstStyle/>
        <a:p>
          <a:endParaRPr lang="es-ES"/>
        </a:p>
      </dgm:t>
    </dgm:pt>
    <dgm:pt modelId="{F6F19FA8-979B-480F-8778-321A9D65DE7B}" type="pres">
      <dgm:prSet presAssocID="{A94F6A93-895A-4740-AFD2-F61D9B6126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A94C521-273B-4E45-8832-75E60C316897}" type="pres">
      <dgm:prSet presAssocID="{F46C15C4-6994-4684-9141-02C722DD0C9E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744F0B-A5E5-48E0-8CBC-05588592C858}" type="pres">
      <dgm:prSet presAssocID="{8F4474B8-7EA1-4C28-BD58-0BDDD5BF17EB}" presName="space" presStyleCnt="0"/>
      <dgm:spPr/>
    </dgm:pt>
    <dgm:pt modelId="{6340AE3E-56E8-4F75-B88D-66D4DC867169}" type="pres">
      <dgm:prSet presAssocID="{99680EC9-7B65-407D-999D-160122D86D88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F41662-607B-4617-9BD8-433EA548A04D}" type="pres">
      <dgm:prSet presAssocID="{A4DFFB12-9913-4A88-9181-1884B173C0C5}" presName="space" presStyleCnt="0"/>
      <dgm:spPr/>
    </dgm:pt>
    <dgm:pt modelId="{6BC3FDE8-9772-4A02-84B5-C1548B445C83}" type="pres">
      <dgm:prSet presAssocID="{15FCD066-7510-4429-9406-37D2A6CBE417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2F3C65-2D5D-405F-8668-A0C8B55AA46E}" type="pres">
      <dgm:prSet presAssocID="{FAB8CC7D-445D-4F7A-95C8-0C4E64395AD4}" presName="space" presStyleCnt="0"/>
      <dgm:spPr/>
    </dgm:pt>
    <dgm:pt modelId="{931F8B45-0700-4A9D-AA56-CFE77F96361F}" type="pres">
      <dgm:prSet presAssocID="{49BA8341-2E1A-43AE-920C-62D1605B5767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9E32DC5-4C3D-4C23-82AC-2E67B6AB3C23}" type="presOf" srcId="{99680EC9-7B65-407D-999D-160122D86D88}" destId="{6340AE3E-56E8-4F75-B88D-66D4DC867169}" srcOrd="0" destOrd="0" presId="urn:microsoft.com/office/officeart/2005/8/layout/venn3"/>
    <dgm:cxn modelId="{C7F691FF-BFAF-49C5-91AE-AD54887B6C55}" type="presOf" srcId="{49BA8341-2E1A-43AE-920C-62D1605B5767}" destId="{931F8B45-0700-4A9D-AA56-CFE77F96361F}" srcOrd="0" destOrd="0" presId="urn:microsoft.com/office/officeart/2005/8/layout/venn3"/>
    <dgm:cxn modelId="{F63F8182-32BF-4127-B282-C708585AF650}" srcId="{A94F6A93-895A-4740-AFD2-F61D9B61264C}" destId="{F46C15C4-6994-4684-9141-02C722DD0C9E}" srcOrd="0" destOrd="0" parTransId="{54D6BFDD-9230-4C40-9F44-404C6722516D}" sibTransId="{8F4474B8-7EA1-4C28-BD58-0BDDD5BF17EB}"/>
    <dgm:cxn modelId="{BFE2E733-30E2-4BCF-A6EE-6DDC5E06D2EE}" srcId="{A94F6A93-895A-4740-AFD2-F61D9B61264C}" destId="{15FCD066-7510-4429-9406-37D2A6CBE417}" srcOrd="2" destOrd="0" parTransId="{6DCD296A-70ED-45E7-AF27-D1D9CE05D901}" sibTransId="{FAB8CC7D-445D-4F7A-95C8-0C4E64395AD4}"/>
    <dgm:cxn modelId="{67709D79-F95F-495C-84EA-E122886E046A}" srcId="{A94F6A93-895A-4740-AFD2-F61D9B61264C}" destId="{99680EC9-7B65-407D-999D-160122D86D88}" srcOrd="1" destOrd="0" parTransId="{66429012-81F4-47B3-944C-C4DD6739E97D}" sibTransId="{A4DFFB12-9913-4A88-9181-1884B173C0C5}"/>
    <dgm:cxn modelId="{DE107471-A9C7-4B8E-9E32-313DE2F5BD5F}" type="presOf" srcId="{F46C15C4-6994-4684-9141-02C722DD0C9E}" destId="{EA94C521-273B-4E45-8832-75E60C316897}" srcOrd="0" destOrd="0" presId="urn:microsoft.com/office/officeart/2005/8/layout/venn3"/>
    <dgm:cxn modelId="{FAA1D252-3A88-4591-A1FD-E36D65C3DB0D}" type="presOf" srcId="{A94F6A93-895A-4740-AFD2-F61D9B61264C}" destId="{F6F19FA8-979B-480F-8778-321A9D65DE7B}" srcOrd="0" destOrd="0" presId="urn:microsoft.com/office/officeart/2005/8/layout/venn3"/>
    <dgm:cxn modelId="{8058FBE8-B94B-47E7-83C2-CF35E2797DB5}" srcId="{A94F6A93-895A-4740-AFD2-F61D9B61264C}" destId="{49BA8341-2E1A-43AE-920C-62D1605B5767}" srcOrd="3" destOrd="0" parTransId="{4D6691F7-345C-47DA-9851-762D1942184A}" sibTransId="{46A3E2C1-628D-4056-914F-A3102ECE20A8}"/>
    <dgm:cxn modelId="{08CEC87B-AB46-4A35-91E8-4BD4558867CA}" type="presOf" srcId="{15FCD066-7510-4429-9406-37D2A6CBE417}" destId="{6BC3FDE8-9772-4A02-84B5-C1548B445C83}" srcOrd="0" destOrd="0" presId="urn:microsoft.com/office/officeart/2005/8/layout/venn3"/>
    <dgm:cxn modelId="{C261CAFF-2124-4289-BA7E-C867D2F57E89}" type="presParOf" srcId="{F6F19FA8-979B-480F-8778-321A9D65DE7B}" destId="{EA94C521-273B-4E45-8832-75E60C316897}" srcOrd="0" destOrd="0" presId="urn:microsoft.com/office/officeart/2005/8/layout/venn3"/>
    <dgm:cxn modelId="{FD688C33-3404-47E5-814A-230A36D54ED7}" type="presParOf" srcId="{F6F19FA8-979B-480F-8778-321A9D65DE7B}" destId="{71744F0B-A5E5-48E0-8CBC-05588592C858}" srcOrd="1" destOrd="0" presId="urn:microsoft.com/office/officeart/2005/8/layout/venn3"/>
    <dgm:cxn modelId="{016669C9-653D-40C1-944D-6315CFF92A3C}" type="presParOf" srcId="{F6F19FA8-979B-480F-8778-321A9D65DE7B}" destId="{6340AE3E-56E8-4F75-B88D-66D4DC867169}" srcOrd="2" destOrd="0" presId="urn:microsoft.com/office/officeart/2005/8/layout/venn3"/>
    <dgm:cxn modelId="{7F2BB283-40D6-4CAE-8ACE-A92F1702A345}" type="presParOf" srcId="{F6F19FA8-979B-480F-8778-321A9D65DE7B}" destId="{30F41662-607B-4617-9BD8-433EA548A04D}" srcOrd="3" destOrd="0" presId="urn:microsoft.com/office/officeart/2005/8/layout/venn3"/>
    <dgm:cxn modelId="{084B565D-9E08-4942-AE7B-526F4407FD45}" type="presParOf" srcId="{F6F19FA8-979B-480F-8778-321A9D65DE7B}" destId="{6BC3FDE8-9772-4A02-84B5-C1548B445C83}" srcOrd="4" destOrd="0" presId="urn:microsoft.com/office/officeart/2005/8/layout/venn3"/>
    <dgm:cxn modelId="{E646A03A-398A-44A2-BDCB-D8D533F1D7DB}" type="presParOf" srcId="{F6F19FA8-979B-480F-8778-321A9D65DE7B}" destId="{242F3C65-2D5D-405F-8668-A0C8B55AA46E}" srcOrd="5" destOrd="0" presId="urn:microsoft.com/office/officeart/2005/8/layout/venn3"/>
    <dgm:cxn modelId="{EB1F3CF8-5148-4C98-9267-44CF0A845D8A}" type="presParOf" srcId="{F6F19FA8-979B-480F-8778-321A9D65DE7B}" destId="{931F8B45-0700-4A9D-AA56-CFE77F96361F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4F6A93-895A-4740-AFD2-F61D9B61264C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46C15C4-6994-4684-9141-02C722DD0C9E}">
      <dgm:prSet phldrT="[Texto]"/>
      <dgm:spPr/>
      <dgm:t>
        <a:bodyPr/>
        <a:lstStyle/>
        <a:p>
          <a:r>
            <a:rPr lang="es-ES" dirty="0" smtClean="0"/>
            <a:t>Reconocimiento laboral</a:t>
          </a:r>
          <a:endParaRPr lang="es-ES" dirty="0"/>
        </a:p>
      </dgm:t>
    </dgm:pt>
    <dgm:pt modelId="{54D6BFDD-9230-4C40-9F44-404C6722516D}" type="parTrans" cxnId="{F63F8182-32BF-4127-B282-C708585AF650}">
      <dgm:prSet/>
      <dgm:spPr/>
      <dgm:t>
        <a:bodyPr/>
        <a:lstStyle/>
        <a:p>
          <a:endParaRPr lang="es-ES"/>
        </a:p>
      </dgm:t>
    </dgm:pt>
    <dgm:pt modelId="{8F4474B8-7EA1-4C28-BD58-0BDDD5BF17EB}" type="sibTrans" cxnId="{F63F8182-32BF-4127-B282-C708585AF650}">
      <dgm:prSet/>
      <dgm:spPr/>
      <dgm:t>
        <a:bodyPr/>
        <a:lstStyle/>
        <a:p>
          <a:endParaRPr lang="es-ES"/>
        </a:p>
      </dgm:t>
    </dgm:pt>
    <dgm:pt modelId="{99680EC9-7B65-407D-999D-160122D86D88}">
      <dgm:prSet phldrT="[Texto]"/>
      <dgm:spPr/>
      <dgm:t>
        <a:bodyPr/>
        <a:lstStyle/>
        <a:p>
          <a:r>
            <a:rPr lang="es-ES" dirty="0" smtClean="0"/>
            <a:t>Formación usuario</a:t>
          </a:r>
          <a:endParaRPr lang="es-ES" dirty="0"/>
        </a:p>
      </dgm:t>
    </dgm:pt>
    <dgm:pt modelId="{66429012-81F4-47B3-944C-C4DD6739E97D}" type="parTrans" cxnId="{67709D79-F95F-495C-84EA-E122886E046A}">
      <dgm:prSet/>
      <dgm:spPr/>
      <dgm:t>
        <a:bodyPr/>
        <a:lstStyle/>
        <a:p>
          <a:endParaRPr lang="es-ES"/>
        </a:p>
      </dgm:t>
    </dgm:pt>
    <dgm:pt modelId="{A4DFFB12-9913-4A88-9181-1884B173C0C5}" type="sibTrans" cxnId="{67709D79-F95F-495C-84EA-E122886E046A}">
      <dgm:prSet/>
      <dgm:spPr/>
      <dgm:t>
        <a:bodyPr/>
        <a:lstStyle/>
        <a:p>
          <a:endParaRPr lang="es-ES"/>
        </a:p>
      </dgm:t>
    </dgm:pt>
    <dgm:pt modelId="{15FCD066-7510-4429-9406-37D2A6CBE417}">
      <dgm:prSet phldrT="[Texto]"/>
      <dgm:spPr/>
      <dgm:t>
        <a:bodyPr/>
        <a:lstStyle/>
        <a:p>
          <a:r>
            <a:rPr lang="es-ES" dirty="0" smtClean="0"/>
            <a:t>Soluciones ergonómicas</a:t>
          </a:r>
          <a:endParaRPr lang="es-ES" dirty="0"/>
        </a:p>
      </dgm:t>
    </dgm:pt>
    <dgm:pt modelId="{6DCD296A-70ED-45E7-AF27-D1D9CE05D901}" type="parTrans" cxnId="{BFE2E733-30E2-4BCF-A6EE-6DDC5E06D2EE}">
      <dgm:prSet/>
      <dgm:spPr/>
      <dgm:t>
        <a:bodyPr/>
        <a:lstStyle/>
        <a:p>
          <a:endParaRPr lang="es-ES"/>
        </a:p>
      </dgm:t>
    </dgm:pt>
    <dgm:pt modelId="{FAB8CC7D-445D-4F7A-95C8-0C4E64395AD4}" type="sibTrans" cxnId="{BFE2E733-30E2-4BCF-A6EE-6DDC5E06D2EE}">
      <dgm:prSet/>
      <dgm:spPr/>
      <dgm:t>
        <a:bodyPr/>
        <a:lstStyle/>
        <a:p>
          <a:endParaRPr lang="es-ES"/>
        </a:p>
      </dgm:t>
    </dgm:pt>
    <dgm:pt modelId="{49BA8341-2E1A-43AE-920C-62D1605B5767}">
      <dgm:prSet phldrT="[Texto]"/>
      <dgm:spPr/>
      <dgm:t>
        <a:bodyPr/>
        <a:lstStyle/>
        <a:p>
          <a:r>
            <a:rPr lang="es-ES" dirty="0" smtClean="0"/>
            <a:t>Sistemas automáticos</a:t>
          </a:r>
          <a:endParaRPr lang="es-ES" dirty="0"/>
        </a:p>
      </dgm:t>
    </dgm:pt>
    <dgm:pt modelId="{4D6691F7-345C-47DA-9851-762D1942184A}" type="parTrans" cxnId="{8058FBE8-B94B-47E7-83C2-CF35E2797DB5}">
      <dgm:prSet/>
      <dgm:spPr/>
      <dgm:t>
        <a:bodyPr/>
        <a:lstStyle/>
        <a:p>
          <a:endParaRPr lang="es-ES"/>
        </a:p>
      </dgm:t>
    </dgm:pt>
    <dgm:pt modelId="{46A3E2C1-628D-4056-914F-A3102ECE20A8}" type="sibTrans" cxnId="{8058FBE8-B94B-47E7-83C2-CF35E2797DB5}">
      <dgm:prSet/>
      <dgm:spPr/>
      <dgm:t>
        <a:bodyPr/>
        <a:lstStyle/>
        <a:p>
          <a:endParaRPr lang="es-ES"/>
        </a:p>
      </dgm:t>
    </dgm:pt>
    <dgm:pt modelId="{F6F19FA8-979B-480F-8778-321A9D65DE7B}" type="pres">
      <dgm:prSet presAssocID="{A94F6A93-895A-4740-AFD2-F61D9B6126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A94C521-273B-4E45-8832-75E60C316897}" type="pres">
      <dgm:prSet presAssocID="{F46C15C4-6994-4684-9141-02C722DD0C9E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744F0B-A5E5-48E0-8CBC-05588592C858}" type="pres">
      <dgm:prSet presAssocID="{8F4474B8-7EA1-4C28-BD58-0BDDD5BF17EB}" presName="space" presStyleCnt="0"/>
      <dgm:spPr/>
    </dgm:pt>
    <dgm:pt modelId="{6340AE3E-56E8-4F75-B88D-66D4DC867169}" type="pres">
      <dgm:prSet presAssocID="{99680EC9-7B65-407D-999D-160122D86D88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F41662-607B-4617-9BD8-433EA548A04D}" type="pres">
      <dgm:prSet presAssocID="{A4DFFB12-9913-4A88-9181-1884B173C0C5}" presName="space" presStyleCnt="0"/>
      <dgm:spPr/>
    </dgm:pt>
    <dgm:pt modelId="{6BC3FDE8-9772-4A02-84B5-C1548B445C83}" type="pres">
      <dgm:prSet presAssocID="{15FCD066-7510-4429-9406-37D2A6CBE417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2F3C65-2D5D-405F-8668-A0C8B55AA46E}" type="pres">
      <dgm:prSet presAssocID="{FAB8CC7D-445D-4F7A-95C8-0C4E64395AD4}" presName="space" presStyleCnt="0"/>
      <dgm:spPr/>
    </dgm:pt>
    <dgm:pt modelId="{931F8B45-0700-4A9D-AA56-CFE77F96361F}" type="pres">
      <dgm:prSet presAssocID="{49BA8341-2E1A-43AE-920C-62D1605B5767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63F8182-32BF-4127-B282-C708585AF650}" srcId="{A94F6A93-895A-4740-AFD2-F61D9B61264C}" destId="{F46C15C4-6994-4684-9141-02C722DD0C9E}" srcOrd="0" destOrd="0" parTransId="{54D6BFDD-9230-4C40-9F44-404C6722516D}" sibTransId="{8F4474B8-7EA1-4C28-BD58-0BDDD5BF17EB}"/>
    <dgm:cxn modelId="{B62EACAA-04E8-47DA-A4AC-2EC15AD96919}" type="presOf" srcId="{A94F6A93-895A-4740-AFD2-F61D9B61264C}" destId="{F6F19FA8-979B-480F-8778-321A9D65DE7B}" srcOrd="0" destOrd="0" presId="urn:microsoft.com/office/officeart/2005/8/layout/venn3"/>
    <dgm:cxn modelId="{BFE2E733-30E2-4BCF-A6EE-6DDC5E06D2EE}" srcId="{A94F6A93-895A-4740-AFD2-F61D9B61264C}" destId="{15FCD066-7510-4429-9406-37D2A6CBE417}" srcOrd="2" destOrd="0" parTransId="{6DCD296A-70ED-45E7-AF27-D1D9CE05D901}" sibTransId="{FAB8CC7D-445D-4F7A-95C8-0C4E64395AD4}"/>
    <dgm:cxn modelId="{46ECDBDC-E8C8-4C77-A6FC-E15D3AB6B733}" type="presOf" srcId="{99680EC9-7B65-407D-999D-160122D86D88}" destId="{6340AE3E-56E8-4F75-B88D-66D4DC867169}" srcOrd="0" destOrd="0" presId="urn:microsoft.com/office/officeart/2005/8/layout/venn3"/>
    <dgm:cxn modelId="{8AD5A5D2-9527-49D9-B3BB-39E58D7E4BDB}" type="presOf" srcId="{F46C15C4-6994-4684-9141-02C722DD0C9E}" destId="{EA94C521-273B-4E45-8832-75E60C316897}" srcOrd="0" destOrd="0" presId="urn:microsoft.com/office/officeart/2005/8/layout/venn3"/>
    <dgm:cxn modelId="{67709D79-F95F-495C-84EA-E122886E046A}" srcId="{A94F6A93-895A-4740-AFD2-F61D9B61264C}" destId="{99680EC9-7B65-407D-999D-160122D86D88}" srcOrd="1" destOrd="0" parTransId="{66429012-81F4-47B3-944C-C4DD6739E97D}" sibTransId="{A4DFFB12-9913-4A88-9181-1884B173C0C5}"/>
    <dgm:cxn modelId="{EF7D5431-B879-4975-982D-4694F057CA17}" type="presOf" srcId="{49BA8341-2E1A-43AE-920C-62D1605B5767}" destId="{931F8B45-0700-4A9D-AA56-CFE77F96361F}" srcOrd="0" destOrd="0" presId="urn:microsoft.com/office/officeart/2005/8/layout/venn3"/>
    <dgm:cxn modelId="{8058FBE8-B94B-47E7-83C2-CF35E2797DB5}" srcId="{A94F6A93-895A-4740-AFD2-F61D9B61264C}" destId="{49BA8341-2E1A-43AE-920C-62D1605B5767}" srcOrd="3" destOrd="0" parTransId="{4D6691F7-345C-47DA-9851-762D1942184A}" sibTransId="{46A3E2C1-628D-4056-914F-A3102ECE20A8}"/>
    <dgm:cxn modelId="{C87AF48E-F7F2-46A4-A03C-5F75D35C1E26}" type="presOf" srcId="{15FCD066-7510-4429-9406-37D2A6CBE417}" destId="{6BC3FDE8-9772-4A02-84B5-C1548B445C83}" srcOrd="0" destOrd="0" presId="urn:microsoft.com/office/officeart/2005/8/layout/venn3"/>
    <dgm:cxn modelId="{4AF00E41-C8D3-465F-96CC-66954CDE9C97}" type="presParOf" srcId="{F6F19FA8-979B-480F-8778-321A9D65DE7B}" destId="{EA94C521-273B-4E45-8832-75E60C316897}" srcOrd="0" destOrd="0" presId="urn:microsoft.com/office/officeart/2005/8/layout/venn3"/>
    <dgm:cxn modelId="{458F1742-60A2-4950-A401-C9E8CF0527A6}" type="presParOf" srcId="{F6F19FA8-979B-480F-8778-321A9D65DE7B}" destId="{71744F0B-A5E5-48E0-8CBC-05588592C858}" srcOrd="1" destOrd="0" presId="urn:microsoft.com/office/officeart/2005/8/layout/venn3"/>
    <dgm:cxn modelId="{CA49A985-D41E-49FD-A3A5-A81FAB21FFDC}" type="presParOf" srcId="{F6F19FA8-979B-480F-8778-321A9D65DE7B}" destId="{6340AE3E-56E8-4F75-B88D-66D4DC867169}" srcOrd="2" destOrd="0" presId="urn:microsoft.com/office/officeart/2005/8/layout/venn3"/>
    <dgm:cxn modelId="{077CFE15-F3FE-4054-B8E8-B31FA1E2608C}" type="presParOf" srcId="{F6F19FA8-979B-480F-8778-321A9D65DE7B}" destId="{30F41662-607B-4617-9BD8-433EA548A04D}" srcOrd="3" destOrd="0" presId="urn:microsoft.com/office/officeart/2005/8/layout/venn3"/>
    <dgm:cxn modelId="{DC6CC2DB-83D9-4CD3-8DED-E3947F6A60B9}" type="presParOf" srcId="{F6F19FA8-979B-480F-8778-321A9D65DE7B}" destId="{6BC3FDE8-9772-4A02-84B5-C1548B445C83}" srcOrd="4" destOrd="0" presId="urn:microsoft.com/office/officeart/2005/8/layout/venn3"/>
    <dgm:cxn modelId="{79DAD648-6A14-406A-8CDE-BCA188DA7399}" type="presParOf" srcId="{F6F19FA8-979B-480F-8778-321A9D65DE7B}" destId="{242F3C65-2D5D-405F-8668-A0C8B55AA46E}" srcOrd="5" destOrd="0" presId="urn:microsoft.com/office/officeart/2005/8/layout/venn3"/>
    <dgm:cxn modelId="{0C7B3D0B-C0EB-42BD-9491-71E6ADA22991}" type="presParOf" srcId="{F6F19FA8-979B-480F-8778-321A9D65DE7B}" destId="{931F8B45-0700-4A9D-AA56-CFE77F96361F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5E462-93DA-40DE-A620-1047AA86AF1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E82A4-6EF2-4D70-89DF-6ECB9E3B8081}">
      <dsp:nvSpPr>
        <dsp:cNvPr id="0" name=""/>
        <dsp:cNvSpPr/>
      </dsp:nvSpPr>
      <dsp:spPr>
        <a:xfrm>
          <a:off x="509717" y="338558"/>
          <a:ext cx="10532092" cy="6775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Tareas actualmente </a:t>
          </a:r>
          <a:r>
            <a:rPr lang="es-ES" sz="2800" b="1" kern="1200" dirty="0" smtClean="0"/>
            <a:t>REALIZADAS POR PERSONAS</a:t>
          </a:r>
          <a:endParaRPr lang="es-ES" sz="2800" b="1" kern="1200" dirty="0"/>
        </a:p>
      </dsp:txBody>
      <dsp:txXfrm>
        <a:off x="509717" y="338558"/>
        <a:ext cx="10532092" cy="677550"/>
      </dsp:txXfrm>
    </dsp:sp>
    <dsp:sp modelId="{A25A3E0E-382E-4426-845F-45DA4D2BC80C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6AED0-9841-46A5-81B6-D01512B6ED41}">
      <dsp:nvSpPr>
        <dsp:cNvPr id="0" name=""/>
        <dsp:cNvSpPr/>
      </dsp:nvSpPr>
      <dsp:spPr>
        <a:xfrm>
          <a:off x="995230" y="1354558"/>
          <a:ext cx="10046579" cy="6775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Tareas </a:t>
          </a:r>
          <a:r>
            <a:rPr lang="es-ES" sz="2800" b="1" kern="1200" dirty="0" smtClean="0"/>
            <a:t>REPETITIVAS</a:t>
          </a:r>
          <a:endParaRPr lang="es-ES" sz="2800" b="1" kern="1200" dirty="0"/>
        </a:p>
      </dsp:txBody>
      <dsp:txXfrm>
        <a:off x="995230" y="1354558"/>
        <a:ext cx="10046579" cy="677550"/>
      </dsp:txXfrm>
    </dsp:sp>
    <dsp:sp modelId="{78162954-C9F3-43FD-B599-C61A861978E0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CAAE47-D3E2-40E3-9595-54DC250A8C4D}">
      <dsp:nvSpPr>
        <dsp:cNvPr id="0" name=""/>
        <dsp:cNvSpPr/>
      </dsp:nvSpPr>
      <dsp:spPr>
        <a:xfrm>
          <a:off x="1144243" y="2370558"/>
          <a:ext cx="9897566" cy="6775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Tareas con </a:t>
          </a:r>
          <a:r>
            <a:rPr lang="es-ES" sz="2800" b="1" kern="1200" dirty="0" smtClean="0"/>
            <a:t>POCAS EXCEPCIONES</a:t>
          </a:r>
          <a:endParaRPr lang="es-ES" sz="2800" b="1" kern="1200" dirty="0"/>
        </a:p>
      </dsp:txBody>
      <dsp:txXfrm>
        <a:off x="1144243" y="2370558"/>
        <a:ext cx="9897566" cy="677550"/>
      </dsp:txXfrm>
    </dsp:sp>
    <dsp:sp modelId="{402C52F9-FDF0-453F-B71C-D37007EB3C89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E1C80-1D44-446B-B1F7-FF195D852112}">
      <dsp:nvSpPr>
        <dsp:cNvPr id="0" name=""/>
        <dsp:cNvSpPr/>
      </dsp:nvSpPr>
      <dsp:spPr>
        <a:xfrm>
          <a:off x="995230" y="3386558"/>
          <a:ext cx="10046579" cy="6775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Tareas basadas en </a:t>
          </a:r>
          <a:r>
            <a:rPr lang="es-ES" sz="2800" b="1" kern="1200" dirty="0" smtClean="0"/>
            <a:t>PROCEDIMIENTOS</a:t>
          </a:r>
          <a:endParaRPr lang="es-ES" sz="2800" b="1" kern="1200" dirty="0"/>
        </a:p>
      </dsp:txBody>
      <dsp:txXfrm>
        <a:off x="995230" y="3386558"/>
        <a:ext cx="10046579" cy="677550"/>
      </dsp:txXfrm>
    </dsp:sp>
    <dsp:sp modelId="{4AB4BBFE-B844-4FCD-9431-A21241951E48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D907B-6962-4AED-93E7-D642B81C6CE5}">
      <dsp:nvSpPr>
        <dsp:cNvPr id="0" name=""/>
        <dsp:cNvSpPr/>
      </dsp:nvSpPr>
      <dsp:spPr>
        <a:xfrm>
          <a:off x="509717" y="4402558"/>
          <a:ext cx="10532092" cy="6775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780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Tareas con </a:t>
          </a:r>
          <a:r>
            <a:rPr lang="es-ES" sz="2800" b="1" kern="1200" dirty="0" smtClean="0"/>
            <a:t>ALTA NECESIDAD DE ERGONOMIA</a:t>
          </a:r>
          <a:endParaRPr lang="es-ES" sz="2800" b="1" kern="1200" dirty="0"/>
        </a:p>
      </dsp:txBody>
      <dsp:txXfrm>
        <a:off x="509717" y="4402558"/>
        <a:ext cx="10532092" cy="677550"/>
      </dsp:txXfrm>
    </dsp:sp>
    <dsp:sp modelId="{98F63A0E-8D1D-445A-844E-8637118D0C94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94C521-273B-4E45-8832-75E60C316897}">
      <dsp:nvSpPr>
        <dsp:cNvPr id="0" name=""/>
        <dsp:cNvSpPr/>
      </dsp:nvSpPr>
      <dsp:spPr>
        <a:xfrm>
          <a:off x="1958" y="420999"/>
          <a:ext cx="1964574" cy="19645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8117" tIns="17780" rIns="108117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Falta de personal</a:t>
          </a:r>
          <a:endParaRPr lang="es-ES" sz="1400" kern="1200" dirty="0"/>
        </a:p>
      </dsp:txBody>
      <dsp:txXfrm>
        <a:off x="289663" y="708704"/>
        <a:ext cx="1389164" cy="1389164"/>
      </dsp:txXfrm>
    </dsp:sp>
    <dsp:sp modelId="{6340AE3E-56E8-4F75-B88D-66D4DC867169}">
      <dsp:nvSpPr>
        <dsp:cNvPr id="0" name=""/>
        <dsp:cNvSpPr/>
      </dsp:nvSpPr>
      <dsp:spPr>
        <a:xfrm>
          <a:off x="1573617" y="420999"/>
          <a:ext cx="1964574" cy="19645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8117" tIns="17780" rIns="108117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Aumento tecnológico</a:t>
          </a:r>
          <a:endParaRPr lang="es-ES" sz="1400" kern="1200" dirty="0"/>
        </a:p>
      </dsp:txBody>
      <dsp:txXfrm>
        <a:off x="1861322" y="708704"/>
        <a:ext cx="1389164" cy="1389164"/>
      </dsp:txXfrm>
    </dsp:sp>
    <dsp:sp modelId="{6BC3FDE8-9772-4A02-84B5-C1548B445C83}">
      <dsp:nvSpPr>
        <dsp:cNvPr id="0" name=""/>
        <dsp:cNvSpPr/>
      </dsp:nvSpPr>
      <dsp:spPr>
        <a:xfrm>
          <a:off x="3145277" y="420999"/>
          <a:ext cx="1964574" cy="19645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8117" tIns="17780" rIns="108117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Bajas laborales</a:t>
          </a:r>
          <a:endParaRPr lang="es-ES" sz="1400" kern="1200" dirty="0"/>
        </a:p>
      </dsp:txBody>
      <dsp:txXfrm>
        <a:off x="3432982" y="708704"/>
        <a:ext cx="1389164" cy="1389164"/>
      </dsp:txXfrm>
    </dsp:sp>
    <dsp:sp modelId="{931F8B45-0700-4A9D-AA56-CFE77F96361F}">
      <dsp:nvSpPr>
        <dsp:cNvPr id="0" name=""/>
        <dsp:cNvSpPr/>
      </dsp:nvSpPr>
      <dsp:spPr>
        <a:xfrm>
          <a:off x="4716937" y="420999"/>
          <a:ext cx="1964574" cy="19645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8117" tIns="17780" rIns="108117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Mayor control funcionamiento RUMED</a:t>
          </a:r>
          <a:endParaRPr lang="es-ES" sz="1400" kern="1200" dirty="0"/>
        </a:p>
      </dsp:txBody>
      <dsp:txXfrm>
        <a:off x="5004642" y="708704"/>
        <a:ext cx="1389164" cy="13891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94C521-273B-4E45-8832-75E60C316897}">
      <dsp:nvSpPr>
        <dsp:cNvPr id="0" name=""/>
        <dsp:cNvSpPr/>
      </dsp:nvSpPr>
      <dsp:spPr>
        <a:xfrm>
          <a:off x="1958" y="420999"/>
          <a:ext cx="1964574" cy="19645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8117" tIns="17780" rIns="108117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Reconocimiento laboral</a:t>
          </a:r>
          <a:endParaRPr lang="es-ES" sz="1400" kern="1200" dirty="0"/>
        </a:p>
      </dsp:txBody>
      <dsp:txXfrm>
        <a:off x="289663" y="708704"/>
        <a:ext cx="1389164" cy="1389164"/>
      </dsp:txXfrm>
    </dsp:sp>
    <dsp:sp modelId="{6340AE3E-56E8-4F75-B88D-66D4DC867169}">
      <dsp:nvSpPr>
        <dsp:cNvPr id="0" name=""/>
        <dsp:cNvSpPr/>
      </dsp:nvSpPr>
      <dsp:spPr>
        <a:xfrm>
          <a:off x="1573617" y="420999"/>
          <a:ext cx="1964574" cy="19645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8117" tIns="17780" rIns="108117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Formación usuario</a:t>
          </a:r>
          <a:endParaRPr lang="es-ES" sz="1400" kern="1200" dirty="0"/>
        </a:p>
      </dsp:txBody>
      <dsp:txXfrm>
        <a:off x="1861322" y="708704"/>
        <a:ext cx="1389164" cy="1389164"/>
      </dsp:txXfrm>
    </dsp:sp>
    <dsp:sp modelId="{6BC3FDE8-9772-4A02-84B5-C1548B445C83}">
      <dsp:nvSpPr>
        <dsp:cNvPr id="0" name=""/>
        <dsp:cNvSpPr/>
      </dsp:nvSpPr>
      <dsp:spPr>
        <a:xfrm>
          <a:off x="3145277" y="420999"/>
          <a:ext cx="1964574" cy="19645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8117" tIns="17780" rIns="108117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Soluciones ergonómicas</a:t>
          </a:r>
          <a:endParaRPr lang="es-ES" sz="1400" kern="1200" dirty="0"/>
        </a:p>
      </dsp:txBody>
      <dsp:txXfrm>
        <a:off x="3432982" y="708704"/>
        <a:ext cx="1389164" cy="1389164"/>
      </dsp:txXfrm>
    </dsp:sp>
    <dsp:sp modelId="{931F8B45-0700-4A9D-AA56-CFE77F96361F}">
      <dsp:nvSpPr>
        <dsp:cNvPr id="0" name=""/>
        <dsp:cNvSpPr/>
      </dsp:nvSpPr>
      <dsp:spPr>
        <a:xfrm>
          <a:off x="4716937" y="420999"/>
          <a:ext cx="1964574" cy="19645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8117" tIns="17780" rIns="108117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Sistemas automáticos</a:t>
          </a:r>
          <a:endParaRPr lang="es-ES" sz="1400" kern="1200" dirty="0"/>
        </a:p>
      </dsp:txBody>
      <dsp:txXfrm>
        <a:off x="5004642" y="708704"/>
        <a:ext cx="1389164" cy="1389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7B5E2-4C6E-4350-9E55-1F11113B8EAD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8CD3B-12B4-438A-A2AE-1107AE5C73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7446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82563" y="833438"/>
            <a:ext cx="7407276" cy="4167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055" indent="-2961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701" indent="-23694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581" indent="-23694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461" indent="-23694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6342" indent="-2369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0223" indent="-2369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4103" indent="-2369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983" indent="-2369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2E0813-FAC6-4FB2-A040-D06E827334F5}" type="slidenum">
              <a:rPr lang="it-IT" altLang="es-ES">
                <a:solidFill>
                  <a:prstClr val="black"/>
                </a:solidFill>
              </a:rPr>
              <a:pPr eaLnBrk="1" hangingPunct="1"/>
              <a:t>5</a:t>
            </a:fld>
            <a:endParaRPr lang="it-IT" altLang="es-ES">
              <a:solidFill>
                <a:prstClr val="black"/>
              </a:solidFill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10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055" indent="-2961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701" indent="-23694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581" indent="-23694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461" indent="-23694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6342" indent="-2369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0223" indent="-2369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4103" indent="-2369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983" indent="-2369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2E0813-FAC6-4FB2-A040-D06E827334F5}" type="slidenum">
              <a:rPr lang="it-IT" altLang="es-ES">
                <a:solidFill>
                  <a:prstClr val="black"/>
                </a:solidFill>
              </a:rPr>
              <a:pPr eaLnBrk="1" hangingPunct="1"/>
              <a:t>6</a:t>
            </a:fld>
            <a:endParaRPr lang="it-IT" altLang="es-ES">
              <a:solidFill>
                <a:prstClr val="black"/>
              </a:solidFill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47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82563" y="833438"/>
            <a:ext cx="7407276" cy="4167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0055" indent="-2961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701" indent="-23694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581" indent="-23694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461" indent="-23694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6342" indent="-2369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0223" indent="-2369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4103" indent="-2369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983" indent="-236941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2E0813-FAC6-4FB2-A040-D06E827334F5}" type="slidenum">
              <a:rPr lang="it-IT" altLang="es-ES">
                <a:solidFill>
                  <a:prstClr val="black"/>
                </a:solidFill>
              </a:rPr>
              <a:pPr eaLnBrk="1" hangingPunct="1"/>
              <a:t>7</a:t>
            </a:fld>
            <a:endParaRPr lang="it-IT" altLang="es-ES">
              <a:solidFill>
                <a:prstClr val="black"/>
              </a:solidFill>
            </a:endParaRPr>
          </a:p>
        </p:txBody>
      </p:sp>
      <p:sp>
        <p:nvSpPr>
          <p:cNvPr id="2" name="1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61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8CD3B-12B4-438A-A2AE-1107AE5C732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4025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PR_CO_00_en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121C-2FC0-4316-9C21-7ACE3985EE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483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PR_CO_00_en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121C-2FC0-4316-9C21-7ACE3985EE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3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PR_CO_00_en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121C-2FC0-4316-9C21-7ACE3985EE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6980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PR_CO_00_en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3B9C-EC5D-42A5-9A58-5BE565493D5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3" name="2 Marcador de texto"/>
          <p:cNvSpPr>
            <a:spLocks noGrp="1"/>
          </p:cNvSpPr>
          <p:nvPr>
            <p:ph idx="1"/>
          </p:nvPr>
        </p:nvSpPr>
        <p:spPr>
          <a:xfrm>
            <a:off x="958363" y="2263411"/>
            <a:ext cx="10322213" cy="385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s-ES" dirty="0" smtClean="0"/>
            </a:lvl1pPr>
            <a:lvl2pPr>
              <a:defRPr lang="es-ES" dirty="0" smtClean="0"/>
            </a:lvl2pPr>
            <a:lvl3pPr>
              <a:defRPr lang="es-ES" dirty="0" smtClean="0"/>
            </a:lvl3pPr>
            <a:lvl4pPr>
              <a:defRPr lang="es-ES" dirty="0" smtClean="0"/>
            </a:lvl4pPr>
            <a:lvl5pPr>
              <a:defRPr lang="es-ES" dirty="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1005952" y="68628"/>
            <a:ext cx="5678421" cy="2289737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reflection blurRad="6350" stA="11000" endPos="45500" dir="5400000" sy="-100000" algn="bl" rotWithShape="0"/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4" b="39896"/>
          <a:stretch/>
        </p:blipFill>
        <p:spPr>
          <a:xfrm>
            <a:off x="143339" y="6489992"/>
            <a:ext cx="2379925" cy="304472"/>
          </a:xfrm>
          <a:prstGeom prst="rect">
            <a:avLst/>
          </a:prstGeom>
        </p:spPr>
      </p:pic>
      <p:pic>
        <p:nvPicPr>
          <p:cNvPr id="10" name="5 Imagen" descr="ovalos">
            <a:extLst>
              <a:ext uri="{FF2B5EF4-FFF2-40B4-BE49-F238E27FC236}">
                <a16:creationId xmlns="" xmlns:a16="http://schemas.microsoft.com/office/drawing/2014/main" id="{459BA4FF-A582-4496-87D8-BB85039D4E08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0629" y="68627"/>
            <a:ext cx="384043" cy="834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20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PR_CO_00_en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3B9C-EC5D-42A5-9A58-5BE565493D5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3" name="2 Marcador de texto"/>
          <p:cNvSpPr>
            <a:spLocks noGrp="1"/>
          </p:cNvSpPr>
          <p:nvPr>
            <p:ph idx="1"/>
          </p:nvPr>
        </p:nvSpPr>
        <p:spPr>
          <a:xfrm>
            <a:off x="958363" y="2263411"/>
            <a:ext cx="10322213" cy="385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09585" indent="-609585">
              <a:buFont typeface="+mj-lt"/>
              <a:buAutoNum type="arabicPeriod"/>
              <a:defRPr lang="es-ES" dirty="0" smtClean="0"/>
            </a:lvl1pPr>
            <a:lvl2pPr marL="1219170" indent="-609585">
              <a:buFont typeface="+mj-lt"/>
              <a:buAutoNum type="arabicPeriod"/>
              <a:defRPr lang="es-ES" dirty="0" smtClean="0"/>
            </a:lvl2pPr>
            <a:lvl3pPr marL="1828754" indent="-609585">
              <a:buFont typeface="+mj-lt"/>
              <a:buAutoNum type="alphaLcParenR"/>
              <a:defRPr lang="es-ES" dirty="0" smtClean="0"/>
            </a:lvl3pPr>
            <a:lvl4pPr marL="2285943" indent="-457189">
              <a:buFont typeface="+mj-lt"/>
              <a:buAutoNum type="romanUcPeriod"/>
              <a:defRPr lang="es-ES" dirty="0" smtClean="0"/>
            </a:lvl4pPr>
            <a:lvl5pPr marL="2895528" indent="-457189">
              <a:buFont typeface="+mj-lt"/>
              <a:buAutoNum type="romanLcPeriod"/>
              <a:defRPr lang="es-ES" dirty="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0" name="1 Título"/>
          <p:cNvSpPr>
            <a:spLocks noGrp="1"/>
          </p:cNvSpPr>
          <p:nvPr>
            <p:ph type="title" hasCustomPrompt="1"/>
          </p:nvPr>
        </p:nvSpPr>
        <p:spPr>
          <a:xfrm>
            <a:off x="1005952" y="68628"/>
            <a:ext cx="5678421" cy="2289737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reflection blurRad="6350" stA="11000" endPos="45500" dir="5400000" sy="-100000" algn="bl" rotWithShape="0"/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4" b="39896"/>
          <a:stretch/>
        </p:blipFill>
        <p:spPr>
          <a:xfrm>
            <a:off x="143339" y="6489992"/>
            <a:ext cx="2379925" cy="304472"/>
          </a:xfrm>
          <a:prstGeom prst="rect">
            <a:avLst/>
          </a:prstGeom>
        </p:spPr>
      </p:pic>
      <p:pic>
        <p:nvPicPr>
          <p:cNvPr id="11" name="5 Imagen" descr="ovalos">
            <a:extLst>
              <a:ext uri="{FF2B5EF4-FFF2-40B4-BE49-F238E27FC236}">
                <a16:creationId xmlns="" xmlns:a16="http://schemas.microsoft.com/office/drawing/2014/main" id="{459BA4FF-A582-4496-87D8-BB85039D4E08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0629" y="68627"/>
            <a:ext cx="384043" cy="834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7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79850" y="2180862"/>
            <a:ext cx="5020139" cy="3648405"/>
          </a:xfrm>
        </p:spPr>
        <p:txBody>
          <a:bodyPr/>
          <a:lstStyle>
            <a:lvl1pPr>
              <a:defRPr sz="26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384032" y="2180862"/>
            <a:ext cx="4896544" cy="3648405"/>
          </a:xfrm>
        </p:spPr>
        <p:txBody>
          <a:bodyPr/>
          <a:lstStyle>
            <a:lvl1pPr>
              <a:defRPr sz="26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PR_CO_00_en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3B9C-EC5D-42A5-9A58-5BE565493D5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1005952" y="68628"/>
            <a:ext cx="5678421" cy="2289737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reflection blurRad="6350" stA="11000" endPos="45500" dir="5400000" sy="-100000" algn="bl" rotWithShape="0"/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4" b="39896"/>
          <a:stretch/>
        </p:blipFill>
        <p:spPr>
          <a:xfrm>
            <a:off x="143339" y="6489992"/>
            <a:ext cx="2379925" cy="304472"/>
          </a:xfrm>
          <a:prstGeom prst="rect">
            <a:avLst/>
          </a:prstGeom>
        </p:spPr>
      </p:pic>
      <p:pic>
        <p:nvPicPr>
          <p:cNvPr id="10" name="5 Imagen" descr="ovalos">
            <a:extLst>
              <a:ext uri="{FF2B5EF4-FFF2-40B4-BE49-F238E27FC236}">
                <a16:creationId xmlns="" xmlns:a16="http://schemas.microsoft.com/office/drawing/2014/main" id="{459BA4FF-A582-4496-87D8-BB85039D4E08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0629" y="68627"/>
            <a:ext cx="384043" cy="834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24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79851" y="2180862"/>
            <a:ext cx="6652320" cy="3648405"/>
          </a:xfrm>
        </p:spPr>
        <p:txBody>
          <a:bodyPr/>
          <a:lstStyle>
            <a:lvl1pPr>
              <a:defRPr sz="26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PR_CO_00_en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3B9C-EC5D-42A5-9A58-5BE565493D5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5 Marcador de contenido"/>
          <p:cNvSpPr>
            <a:spLocks noGrp="1"/>
          </p:cNvSpPr>
          <p:nvPr>
            <p:ph sz="quarter" idx="4"/>
          </p:nvPr>
        </p:nvSpPr>
        <p:spPr>
          <a:xfrm>
            <a:off x="8016213" y="2174875"/>
            <a:ext cx="3168352" cy="3654392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>
            <a:lvl1pPr marL="0" indent="0">
              <a:buNone/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endParaRPr lang="es-ES" dirty="0"/>
          </a:p>
        </p:txBody>
      </p:sp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1005952" y="68628"/>
            <a:ext cx="5678421" cy="2289737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reflection blurRad="6350" stA="11000" endPos="45500" dir="5400000" sy="-100000" algn="bl" rotWithShape="0"/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4" b="39896"/>
          <a:stretch/>
        </p:blipFill>
        <p:spPr>
          <a:xfrm>
            <a:off x="143339" y="6489992"/>
            <a:ext cx="2379925" cy="304472"/>
          </a:xfrm>
          <a:prstGeom prst="rect">
            <a:avLst/>
          </a:prstGeom>
        </p:spPr>
      </p:pic>
      <p:pic>
        <p:nvPicPr>
          <p:cNvPr id="12" name="5 Imagen" descr="ovalos">
            <a:extLst>
              <a:ext uri="{FF2B5EF4-FFF2-40B4-BE49-F238E27FC236}">
                <a16:creationId xmlns="" xmlns:a16="http://schemas.microsoft.com/office/drawing/2014/main" id="{459BA4FF-A582-4496-87D8-BB85039D4E08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0629" y="68627"/>
            <a:ext cx="384043" cy="834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3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007435" y="2174875"/>
            <a:ext cx="4591440" cy="3750403"/>
          </a:xfrm>
        </p:spPr>
        <p:txBody>
          <a:bodyPr/>
          <a:lstStyle>
            <a:lvl1pPr marL="0" indent="0">
              <a:buNone/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591322" y="2174875"/>
            <a:ext cx="4593244" cy="3750403"/>
          </a:xfrm>
        </p:spPr>
        <p:txBody>
          <a:bodyPr/>
          <a:lstStyle>
            <a:lvl1pPr marL="0" indent="0">
              <a:buNone/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PR_CO_00_en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3B9C-EC5D-42A5-9A58-5BE565493D5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1 Título"/>
          <p:cNvSpPr>
            <a:spLocks noGrp="1"/>
          </p:cNvSpPr>
          <p:nvPr>
            <p:ph type="title" hasCustomPrompt="1"/>
          </p:nvPr>
        </p:nvSpPr>
        <p:spPr>
          <a:xfrm>
            <a:off x="1005952" y="68628"/>
            <a:ext cx="5678421" cy="2289737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reflection blurRad="6350" stA="11000" endPos="45500" dir="5400000" sy="-100000" algn="bl" rotWithShape="0"/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4" b="39896"/>
          <a:stretch/>
        </p:blipFill>
        <p:spPr>
          <a:xfrm>
            <a:off x="143339" y="6489992"/>
            <a:ext cx="2379925" cy="304472"/>
          </a:xfrm>
          <a:prstGeom prst="rect">
            <a:avLst/>
          </a:prstGeom>
        </p:spPr>
      </p:pic>
      <p:pic>
        <p:nvPicPr>
          <p:cNvPr id="12" name="5 Imagen" descr="ovalos">
            <a:extLst>
              <a:ext uri="{FF2B5EF4-FFF2-40B4-BE49-F238E27FC236}">
                <a16:creationId xmlns="" xmlns:a16="http://schemas.microsoft.com/office/drawing/2014/main" id="{459BA4FF-A582-4496-87D8-BB85039D4E08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0629" y="68627"/>
            <a:ext cx="384043" cy="834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76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42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PR_CO_00_en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3B9C-EC5D-42A5-9A58-5BE565493D5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5 Marcador de contenido"/>
          <p:cNvSpPr>
            <a:spLocks noGrp="1"/>
          </p:cNvSpPr>
          <p:nvPr>
            <p:ph sz="quarter" idx="4"/>
          </p:nvPr>
        </p:nvSpPr>
        <p:spPr>
          <a:xfrm>
            <a:off x="3791745" y="2174875"/>
            <a:ext cx="7392823" cy="3750403"/>
          </a:xfrm>
          <a:effectLst>
            <a:reflection blurRad="6350" stA="50000" endA="300" endPos="55000" dir="5400000" sy="-100000" algn="bl" rotWithShape="0"/>
          </a:effectLst>
        </p:spPr>
        <p:txBody>
          <a:bodyPr/>
          <a:lstStyle>
            <a:lvl1pPr marL="0" indent="0">
              <a:buNone/>
              <a:defRPr sz="2667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endParaRPr lang="es-ES" dirty="0"/>
          </a:p>
        </p:txBody>
      </p:sp>
      <p:sp>
        <p:nvSpPr>
          <p:cNvPr id="5" name="4 Título"/>
          <p:cNvSpPr>
            <a:spLocks noGrp="1"/>
          </p:cNvSpPr>
          <p:nvPr>
            <p:ph type="title" hasCustomPrompt="1"/>
          </p:nvPr>
        </p:nvSpPr>
        <p:spPr>
          <a:xfrm>
            <a:off x="1007435" y="68627"/>
            <a:ext cx="5676939" cy="1905695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reflection blurRad="6350" stA="11000" endPos="45500" dir="5400000" sy="-100000" algn="bl" rotWithShape="0"/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13"/>
          </p:nvPr>
        </p:nvSpPr>
        <p:spPr>
          <a:xfrm>
            <a:off x="1007534" y="2179901"/>
            <a:ext cx="2495551" cy="2017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4" b="39896"/>
          <a:stretch/>
        </p:blipFill>
        <p:spPr>
          <a:xfrm>
            <a:off x="143339" y="6489992"/>
            <a:ext cx="2379925" cy="304472"/>
          </a:xfrm>
          <a:prstGeom prst="rect">
            <a:avLst/>
          </a:prstGeom>
        </p:spPr>
      </p:pic>
      <p:pic>
        <p:nvPicPr>
          <p:cNvPr id="11" name="5 Imagen" descr="ovalos">
            <a:extLst>
              <a:ext uri="{FF2B5EF4-FFF2-40B4-BE49-F238E27FC236}">
                <a16:creationId xmlns="" xmlns:a16="http://schemas.microsoft.com/office/drawing/2014/main" id="{459BA4FF-A582-4496-87D8-BB85039D4E08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0629" y="68627"/>
            <a:ext cx="384043" cy="834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88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r tabla en patr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PR_CO_00_en</a:t>
            </a: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3B9C-EC5D-42A5-9A58-5BE565493D55}" type="slidenum">
              <a:rPr lang="es-ES" smtClean="0"/>
              <a:pPr/>
              <a:t>‹Nº›</a:t>
            </a:fld>
            <a:endParaRPr lang="es-ES"/>
          </a:p>
        </p:txBody>
      </p:sp>
      <p:graphicFrame>
        <p:nvGraphicFramePr>
          <p:cNvPr id="3" name="2 Tabla"/>
          <p:cNvGraphicFramePr>
            <a:graphicFrameLocks noGrp="1"/>
          </p:cNvGraphicFramePr>
          <p:nvPr userDrawn="1">
            <p:extLst/>
          </p:nvPr>
        </p:nvGraphicFramePr>
        <p:xfrm>
          <a:off x="3892821" y="2276882"/>
          <a:ext cx="7094656" cy="3456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664"/>
                <a:gridCol w="1773664"/>
                <a:gridCol w="1773664"/>
                <a:gridCol w="1773664"/>
              </a:tblGrid>
              <a:tr h="583455"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chemeClr val="bg1"/>
                        </a:solidFill>
                      </a:endParaRPr>
                    </a:p>
                  </a:txBody>
                  <a:tcPr marL="115503" marR="115503" marT="57752" marB="57752">
                    <a:solidFill>
                      <a:srgbClr val="2938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chemeClr val="bg1"/>
                        </a:solidFill>
                      </a:endParaRPr>
                    </a:p>
                  </a:txBody>
                  <a:tcPr marL="115503" marR="115503" marT="57752" marB="57752">
                    <a:solidFill>
                      <a:srgbClr val="2938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chemeClr val="bg1"/>
                        </a:solidFill>
                      </a:endParaRPr>
                    </a:p>
                  </a:txBody>
                  <a:tcPr marL="115503" marR="115503" marT="57752" marB="57752">
                    <a:solidFill>
                      <a:srgbClr val="2938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chemeClr val="bg1"/>
                        </a:solidFill>
                      </a:endParaRPr>
                    </a:p>
                  </a:txBody>
                  <a:tcPr marL="115503" marR="115503" marT="57752" marB="57752">
                    <a:solidFill>
                      <a:srgbClr val="29385E"/>
                    </a:solidFill>
                  </a:tcPr>
                </a:tc>
              </a:tr>
              <a:tr h="478820"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</a:tr>
              <a:tr h="478820"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</a:tr>
              <a:tr h="478820">
                <a:tc>
                  <a:txBody>
                    <a:bodyPr/>
                    <a:lstStyle/>
                    <a:p>
                      <a:endParaRPr lang="es-ES" sz="230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</a:tr>
              <a:tr h="478820">
                <a:tc>
                  <a:txBody>
                    <a:bodyPr/>
                    <a:lstStyle/>
                    <a:p>
                      <a:endParaRPr lang="es-ES" sz="230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</a:tr>
              <a:tr h="478820">
                <a:tc>
                  <a:txBody>
                    <a:bodyPr/>
                    <a:lstStyle/>
                    <a:p>
                      <a:endParaRPr lang="es-ES" sz="230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</a:tr>
              <a:tr h="478820">
                <a:tc>
                  <a:txBody>
                    <a:bodyPr/>
                    <a:lstStyle/>
                    <a:p>
                      <a:endParaRPr lang="es-ES" sz="230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rgbClr val="29385E"/>
                        </a:solidFill>
                      </a:endParaRPr>
                    </a:p>
                  </a:txBody>
                  <a:tcPr marL="115503" marR="115503" marT="57752" marB="57752"/>
                </a:tc>
              </a:tr>
            </a:tbl>
          </a:graphicData>
        </a:graphic>
      </p:graphicFrame>
      <p:sp>
        <p:nvSpPr>
          <p:cNvPr id="10" name="4 Título"/>
          <p:cNvSpPr>
            <a:spLocks noGrp="1"/>
          </p:cNvSpPr>
          <p:nvPr>
            <p:ph type="title" hasCustomPrompt="1"/>
          </p:nvPr>
        </p:nvSpPr>
        <p:spPr>
          <a:xfrm>
            <a:off x="1007435" y="68627"/>
            <a:ext cx="5676939" cy="1905695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reflection blurRad="6350" stA="11000" endPos="45500" dir="5400000" sy="-100000" algn="bl" rotWithShape="0"/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12" name="14 Marcador de texto"/>
          <p:cNvSpPr>
            <a:spLocks noGrp="1"/>
          </p:cNvSpPr>
          <p:nvPr>
            <p:ph type="body" sz="quarter" idx="13"/>
          </p:nvPr>
        </p:nvSpPr>
        <p:spPr>
          <a:xfrm>
            <a:off x="1007534" y="2179901"/>
            <a:ext cx="2495551" cy="20171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4" b="39896"/>
          <a:stretch/>
        </p:blipFill>
        <p:spPr>
          <a:xfrm>
            <a:off x="143339" y="6489992"/>
            <a:ext cx="2379925" cy="304472"/>
          </a:xfrm>
          <a:prstGeom prst="rect">
            <a:avLst/>
          </a:prstGeom>
        </p:spPr>
      </p:pic>
      <p:pic>
        <p:nvPicPr>
          <p:cNvPr id="11" name="5 Imagen" descr="ovalos">
            <a:extLst>
              <a:ext uri="{FF2B5EF4-FFF2-40B4-BE49-F238E27FC236}">
                <a16:creationId xmlns="" xmlns:a16="http://schemas.microsoft.com/office/drawing/2014/main" id="{459BA4FF-A582-4496-87D8-BB85039D4E08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0629" y="68627"/>
            <a:ext cx="384043" cy="834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1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772818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>
                <a:solidFill>
                  <a:prstClr val="black">
                    <a:tint val="75000"/>
                  </a:prstClr>
                </a:solidFill>
              </a:rPr>
              <a:t>PR_CO_00_en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84299" y="621331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rgbClr val="002060"/>
                </a:solidFill>
              </a:defRPr>
            </a:lvl1pPr>
          </a:lstStyle>
          <a:p>
            <a:r>
              <a:rPr lang="es-ES" dirty="0" smtClean="0"/>
              <a:t>-</a:t>
            </a:r>
            <a:fld id="{0E4B3B9C-EC5D-42A5-9A58-5BE565493D55}" type="slidenum">
              <a:rPr lang="es-ES" smtClean="0"/>
              <a:pPr/>
              <a:t>‹Nº›</a:t>
            </a:fld>
            <a:r>
              <a:rPr lang="es-ES" dirty="0" smtClean="0"/>
              <a:t>-</a:t>
            </a:r>
            <a:endParaRPr lang="es-ES" dirty="0"/>
          </a:p>
        </p:txBody>
      </p:sp>
      <p:sp>
        <p:nvSpPr>
          <p:cNvPr id="13" name="12 Rectángulo"/>
          <p:cNvSpPr/>
          <p:nvPr userDrawn="1"/>
        </p:nvSpPr>
        <p:spPr>
          <a:xfrm>
            <a:off x="0" y="0"/>
            <a:ext cx="551723" cy="3525011"/>
          </a:xfrm>
          <a:prstGeom prst="rect">
            <a:avLst/>
          </a:prstGeom>
          <a:solidFill>
            <a:srgbClr val="29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prstClr val="white"/>
              </a:solidFill>
            </a:endParaRPr>
          </a:p>
        </p:txBody>
      </p:sp>
      <p:pic>
        <p:nvPicPr>
          <p:cNvPr id="14" name="13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4" b="39896"/>
          <a:stretch/>
        </p:blipFill>
        <p:spPr>
          <a:xfrm>
            <a:off x="143339" y="6489992"/>
            <a:ext cx="2379925" cy="304472"/>
          </a:xfrm>
          <a:prstGeom prst="rect">
            <a:avLst/>
          </a:prstGeom>
        </p:spPr>
      </p:pic>
      <p:pic>
        <p:nvPicPr>
          <p:cNvPr id="7" name="5 Imagen" descr="ovalos">
            <a:extLst>
              <a:ext uri="{FF2B5EF4-FFF2-40B4-BE49-F238E27FC236}">
                <a16:creationId xmlns="" xmlns:a16="http://schemas.microsoft.com/office/drawing/2014/main" id="{459BA4FF-A582-4496-87D8-BB85039D4E08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0629" y="68627"/>
            <a:ext cx="384043" cy="834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4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PR_CO_00_en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121C-2FC0-4316-9C21-7ACE3985EE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0245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ovalos"/>
          <p:cNvPicPr>
            <a:picLocks noGrp="1" noChangeAspect="1"/>
          </p:cNvPicPr>
          <p:nvPr isPhoto="1" userDrawn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099" y="548680"/>
            <a:ext cx="1822068" cy="395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687" b="39453"/>
          <a:stretch/>
        </p:blipFill>
        <p:spPr>
          <a:xfrm>
            <a:off x="3983766" y="4990094"/>
            <a:ext cx="4224469" cy="551141"/>
          </a:xfrm>
          <a:prstGeom prst="rect">
            <a:avLst/>
          </a:prstGeom>
        </p:spPr>
      </p:pic>
      <p:sp>
        <p:nvSpPr>
          <p:cNvPr id="10" name="9 CuadroTexto"/>
          <p:cNvSpPr txBox="1"/>
          <p:nvPr userDrawn="1"/>
        </p:nvSpPr>
        <p:spPr>
          <a:xfrm>
            <a:off x="9505056" y="6213310"/>
            <a:ext cx="26396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67" dirty="0">
                <a:solidFill>
                  <a:srgbClr val="29385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www.matachana.com</a:t>
            </a:r>
            <a:endParaRPr lang="es-ES" sz="2400" dirty="0">
              <a:solidFill>
                <a:srgbClr val="29385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746" y="1762506"/>
            <a:ext cx="6848659" cy="354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99 0.08518 L -0.13247 -0.02963 C -0.14861 -0.05463 -0.17517 -0.07654 -0.20451 -0.08796 C -0.23715 -0.10185 -0.26545 -0.1034 -0.28611 -0.09352 L -0.38559 -0.05278 " pathEditMode="relative" rAng="11594431" ptsTypes="FffFF">
                                      <p:cBhvr>
                                        <p:cTn id="22" dur="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-1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MATACH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-144693" y="-192021"/>
            <a:ext cx="12480032" cy="7077405"/>
          </a:xfrm>
          <a:prstGeom prst="rect">
            <a:avLst/>
          </a:prstGeom>
          <a:solidFill>
            <a:srgbClr val="29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radecimie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 userDrawn="1"/>
        </p:nvSpPr>
        <p:spPr bwMode="auto">
          <a:xfrm>
            <a:off x="0" y="2880320"/>
            <a:ext cx="12192000" cy="1604797"/>
          </a:xfrm>
          <a:prstGeom prst="rect">
            <a:avLst/>
          </a:prstGeom>
          <a:noFill/>
          <a:effectLst>
            <a:reflection blurRad="6350" stA="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800" b="1" dirty="0">
                <a:solidFill>
                  <a:srgbClr val="29385E"/>
                </a:solidFill>
                <a:effectLst>
                  <a:reflection blurRad="6350" stA="13000" endPos="60000" dist="60007" dir="5400000" sy="-100000" algn="bl" rotWithShape="0"/>
                </a:effectLst>
                <a:ea typeface="Verdana" panose="020B0604030504040204" pitchFamily="34" charset="0"/>
                <a:cs typeface="Verdana" panose="020B0604030504040204" pitchFamily="34" charset="0"/>
              </a:rPr>
              <a:t>Thanks for </a:t>
            </a:r>
            <a:r>
              <a:rPr lang="en-US" altLang="en-US" sz="4800" b="1">
                <a:solidFill>
                  <a:srgbClr val="29385E"/>
                </a:solidFill>
                <a:effectLst>
                  <a:reflection blurRad="6350" stA="13000" endPos="60000" dist="60007" dir="5400000" sy="-100000" algn="bl" rotWithShape="0"/>
                </a:effectLst>
                <a:ea typeface="Verdana" panose="020B0604030504040204" pitchFamily="34" charset="0"/>
                <a:cs typeface="Verdana" panose="020B0604030504040204" pitchFamily="34" charset="0"/>
              </a:rPr>
              <a:t>your </a:t>
            </a:r>
            <a:r>
              <a:rPr lang="en-US" altLang="en-US" sz="4800" b="1" smtClean="0">
                <a:solidFill>
                  <a:srgbClr val="29385E"/>
                </a:solidFill>
                <a:effectLst>
                  <a:reflection blurRad="6350" stA="13000" endPos="60000" dist="60007" dir="5400000" sy="-100000" algn="bl" rotWithShape="0"/>
                </a:effectLst>
                <a:ea typeface="Verdana" panose="020B0604030504040204" pitchFamily="34" charset="0"/>
                <a:cs typeface="Verdana" panose="020B0604030504040204" pitchFamily="34" charset="0"/>
              </a:rPr>
              <a:t>attention !</a:t>
            </a:r>
            <a:endParaRPr lang="es-ES_tradnl" altLang="en-US" sz="4800" dirty="0">
              <a:solidFill>
                <a:srgbClr val="29385E"/>
              </a:solidFill>
              <a:effectLst>
                <a:reflection blurRad="6350" stA="13000" endPos="60000" dist="60007" dir="5400000" sy="-100000" algn="bl" rotWithShape="0"/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4" b="39896"/>
          <a:stretch/>
        </p:blipFill>
        <p:spPr>
          <a:xfrm>
            <a:off x="143339" y="6489992"/>
            <a:ext cx="2379925" cy="304472"/>
          </a:xfrm>
          <a:prstGeom prst="rect">
            <a:avLst/>
          </a:prstGeom>
        </p:spPr>
      </p:pic>
      <p:pic>
        <p:nvPicPr>
          <p:cNvPr id="5" name="5 Imagen" descr="ovalos">
            <a:extLst>
              <a:ext uri="{FF2B5EF4-FFF2-40B4-BE49-F238E27FC236}">
                <a16:creationId xmlns="" xmlns:a16="http://schemas.microsoft.com/office/drawing/2014/main" id="{459BA4FF-A582-4496-87D8-BB85039D4E08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0629" y="68627"/>
            <a:ext cx="384043" cy="834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31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s-ES" altLang="es-ES" smtClean="0">
                <a:solidFill>
                  <a:prstClr val="black">
                    <a:tint val="75000"/>
                  </a:prstClr>
                </a:solidFill>
              </a:rPr>
              <a:t>PR_CO_00_en</a:t>
            </a:r>
            <a:endParaRPr lang="es-ES" alt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95091A3-B70E-4259-B23A-F4ED47873322}" type="slidenum">
              <a:rPr lang="it-IT" altLang="es-ES"/>
              <a:pPr/>
              <a:t>‹Nº›</a:t>
            </a:fld>
            <a:endParaRPr lang="it-IT" altLang="es-E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ES" alt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PR_CO_00_en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121C-2FC0-4316-9C21-7ACE3985EE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05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PR_CO_00_en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121C-2FC0-4316-9C21-7ACE3985EE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3022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PR_CO_00_en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121C-2FC0-4316-9C21-7ACE3985EE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22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PR_CO_00_en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121C-2FC0-4316-9C21-7ACE3985EE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674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PR_CO_00_en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121C-2FC0-4316-9C21-7ACE3985EE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68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PR_CO_00_en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121C-2FC0-4316-9C21-7ACE3985EE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678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PR_CO_00_en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121C-2FC0-4316-9C21-7ACE3985EE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637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PR_CO_00_en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A121C-2FC0-4316-9C21-7ACE3985EE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951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58363" y="2263411"/>
            <a:ext cx="10322213" cy="385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772818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PR_CO_00_en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84299" y="621331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rgbClr val="002060"/>
                </a:solidFill>
              </a:defRPr>
            </a:lvl1pPr>
          </a:lstStyle>
          <a:p>
            <a:r>
              <a:rPr lang="es-ES" dirty="0" smtClean="0"/>
              <a:t>-</a:t>
            </a:r>
            <a:fld id="{0E4B3B9C-EC5D-42A5-9A58-5BE565493D55}" type="slidenum">
              <a:rPr lang="es-ES" smtClean="0"/>
              <a:pPr/>
              <a:t>‹Nº›</a:t>
            </a:fld>
            <a:r>
              <a:rPr lang="es-ES" dirty="0" smtClean="0"/>
              <a:t>-</a:t>
            </a:r>
            <a:endParaRPr lang="es-ES" dirty="0"/>
          </a:p>
        </p:txBody>
      </p:sp>
      <p:sp>
        <p:nvSpPr>
          <p:cNvPr id="8" name="7 Rectángulo"/>
          <p:cNvSpPr/>
          <p:nvPr userDrawn="1"/>
        </p:nvSpPr>
        <p:spPr>
          <a:xfrm>
            <a:off x="0" y="0"/>
            <a:ext cx="551723" cy="3525011"/>
          </a:xfrm>
          <a:prstGeom prst="rect">
            <a:avLst/>
          </a:prstGeom>
          <a:solidFill>
            <a:srgbClr val="293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6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rgbClr val="29385E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b="1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667" b="1" kern="1200">
          <a:solidFill>
            <a:srgbClr val="2938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rgbClr val="2938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rgbClr val="2938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Calibri" panose="020F0502020204030204" pitchFamily="34" charset="0"/>
        <a:buChar char="◦"/>
        <a:defRPr sz="2400" kern="1200">
          <a:solidFill>
            <a:srgbClr val="2938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lti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609600" y="5128182"/>
            <a:ext cx="10972800" cy="137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400" b="1" dirty="0" smtClean="0"/>
              <a:t>Automatización y robotización</a:t>
            </a:r>
          </a:p>
          <a:p>
            <a:pPr algn="ctr"/>
            <a:r>
              <a:rPr lang="it-IT" sz="4400" b="1" dirty="0" smtClean="0"/>
              <a:t> de los procesos en la RUMED</a:t>
            </a:r>
            <a:endParaRPr lang="it-IT" sz="4400" b="1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smtClean="0"/>
              <a:t>-</a:t>
            </a:r>
            <a:fld id="{0E4B3B9C-EC5D-42A5-9A58-5BE565493D55}" type="slidenum">
              <a:rPr lang="es-ES" smtClean="0"/>
              <a:pPr/>
              <a:t>1</a:t>
            </a:fld>
            <a:r>
              <a:rPr lang="es-ES" smtClean="0"/>
              <a:t>-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31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161300"/>
              </p:ext>
            </p:extLst>
          </p:nvPr>
        </p:nvGraphicFramePr>
        <p:xfrm>
          <a:off x="666545" y="1690749"/>
          <a:ext cx="11336591" cy="45318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24575"/>
                <a:gridCol w="1692998"/>
                <a:gridCol w="2163778"/>
                <a:gridCol w="2439104"/>
                <a:gridCol w="2616136"/>
              </a:tblGrid>
              <a:tr h="518297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Parámetro</a:t>
                      </a:r>
                      <a:endParaRPr lang="es-ES" sz="1800" dirty="0"/>
                    </a:p>
                  </a:txBody>
                  <a:tcPr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Sistemas</a:t>
                      </a:r>
                      <a:r>
                        <a:rPr lang="es-ES" sz="1800" baseline="0" dirty="0" smtClean="0"/>
                        <a:t> fijos en altura</a:t>
                      </a:r>
                      <a:endParaRPr lang="es-ES" sz="1800" dirty="0"/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aseline="0" dirty="0" smtClean="0"/>
                        <a:t>Sistemas ajustables</a:t>
                      </a:r>
                    </a:p>
                    <a:p>
                      <a:pPr algn="ctr"/>
                      <a:r>
                        <a:rPr lang="es-ES" sz="1800" baseline="0" dirty="0" smtClean="0"/>
                        <a:t> en altura</a:t>
                      </a:r>
                      <a:endParaRPr lang="es-ES" sz="1800" dirty="0"/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Sistema</a:t>
                      </a:r>
                      <a:r>
                        <a:rPr lang="es-ES" sz="1800" baseline="0" dirty="0" smtClean="0"/>
                        <a:t>s</a:t>
                      </a:r>
                    </a:p>
                    <a:p>
                      <a:pPr algn="ctr"/>
                      <a:r>
                        <a:rPr lang="es-ES" sz="1800" baseline="0" dirty="0" smtClean="0"/>
                        <a:t> automáticos</a:t>
                      </a:r>
                      <a:endParaRPr lang="es-ES" sz="1800" dirty="0" smtClean="0"/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Sistemas</a:t>
                      </a:r>
                      <a:r>
                        <a:rPr lang="es-ES" sz="1800" baseline="0" dirty="0" smtClean="0"/>
                        <a:t> </a:t>
                      </a:r>
                    </a:p>
                    <a:p>
                      <a:pPr algn="ctr"/>
                      <a:r>
                        <a:rPr lang="es-ES" sz="1800" baseline="0" dirty="0" smtClean="0"/>
                        <a:t>robotizados</a:t>
                      </a:r>
                      <a:endParaRPr lang="es-ES" sz="1800" dirty="0" smtClean="0"/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</a:tr>
              <a:tr h="493852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solidFill>
                            <a:srgbClr val="002060"/>
                          </a:solidFill>
                        </a:rPr>
                        <a:t>Ergonomía</a:t>
                      </a:r>
                      <a:endParaRPr lang="es-ES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58229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solidFill>
                            <a:srgbClr val="002060"/>
                          </a:solidFill>
                        </a:rPr>
                        <a:t>Facilidad de uso</a:t>
                      </a:r>
                      <a:endParaRPr lang="es-ES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 smtClean="0"/>
                    </a:p>
                    <a:p>
                      <a:pPr algn="ctr"/>
                      <a:endParaRPr lang="es-ES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000" dirty="0" smtClean="0"/>
                    </a:p>
                    <a:p>
                      <a:pPr algn="ctr"/>
                      <a:endParaRPr lang="es-ES" sz="1000" dirty="0" smtClean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89463">
                <a:tc>
                  <a:txBody>
                    <a:bodyPr/>
                    <a:lstStyle/>
                    <a:p>
                      <a:pPr algn="ctr"/>
                      <a:r>
                        <a:rPr lang="es-ES" sz="1800" baseline="0" dirty="0" smtClean="0">
                          <a:solidFill>
                            <a:srgbClr val="002060"/>
                          </a:solidFill>
                        </a:rPr>
                        <a:t>Adaptabilidad al espacio disponible</a:t>
                      </a:r>
                      <a:endParaRPr lang="es-ES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28207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solidFill>
                            <a:srgbClr val="002060"/>
                          </a:solidFill>
                        </a:rPr>
                        <a:t>Productividad</a:t>
                      </a:r>
                      <a:endParaRPr lang="es-ES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94656">
                <a:tc>
                  <a:txBody>
                    <a:bodyPr/>
                    <a:lstStyle/>
                    <a:p>
                      <a:pPr algn="ctr"/>
                      <a:r>
                        <a:rPr lang="es-ES" sz="1800" baseline="0" dirty="0" smtClean="0">
                          <a:solidFill>
                            <a:srgbClr val="002060"/>
                          </a:solidFill>
                        </a:rPr>
                        <a:t>Impacto económico (compra equipamiento)</a:t>
                      </a:r>
                      <a:endParaRPr lang="es-ES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dirty="0" smtClean="0"/>
                    </a:p>
                    <a:p>
                      <a:pPr algn="ctr"/>
                      <a:endParaRPr lang="es-ES" sz="1200" dirty="0" smtClean="0"/>
                    </a:p>
                    <a:p>
                      <a:pPr algn="ctr"/>
                      <a:endParaRPr lang="es-ES" sz="1000" dirty="0" smtClean="0"/>
                    </a:p>
                    <a:p>
                      <a:pPr algn="ctr"/>
                      <a:endParaRPr lang="es-ES" sz="10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76794"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3348370" y="2466538"/>
            <a:ext cx="1208021" cy="192691"/>
            <a:chOff x="3995936" y="2074812"/>
            <a:chExt cx="906016" cy="144518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5191681" y="2466537"/>
            <a:ext cx="1208021" cy="192691"/>
            <a:chOff x="3995936" y="2074812"/>
            <a:chExt cx="906016" cy="144518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7471370" y="2456097"/>
            <a:ext cx="1208021" cy="192691"/>
            <a:chOff x="3995936" y="2074812"/>
            <a:chExt cx="906016" cy="144518"/>
          </a:xfrm>
        </p:grpSpPr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7480139" y="3131664"/>
            <a:ext cx="1208021" cy="192691"/>
            <a:chOff x="3995936" y="2074812"/>
            <a:chExt cx="906016" cy="144518"/>
          </a:xfrm>
        </p:grpSpPr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50" name="Rectángulo 49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3353462" y="4525365"/>
            <a:ext cx="1208021" cy="192691"/>
            <a:chOff x="3995936" y="2074812"/>
            <a:chExt cx="906016" cy="144518"/>
          </a:xfrm>
        </p:grpSpPr>
        <p:sp>
          <p:nvSpPr>
            <p:cNvPr id="71" name="Rectángulo 70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75" name="Rectángulo 74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76" name="Rectángulo 75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7485726" y="4520098"/>
            <a:ext cx="1208021" cy="192691"/>
            <a:chOff x="3995936" y="2074812"/>
            <a:chExt cx="906016" cy="144518"/>
          </a:xfrm>
        </p:grpSpPr>
        <p:sp>
          <p:nvSpPr>
            <p:cNvPr id="79" name="Rectángulo 78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80" name="Rectángulo 79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82" name="Rectángulo 81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83" name="Rectángulo 82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84" name="Rectángulo 83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xmlns="" id="{A9CF4CA1-6B31-4FC7-9832-380B07E260DB}"/>
              </a:ext>
            </a:extLst>
          </p:cNvPr>
          <p:cNvGrpSpPr/>
          <p:nvPr/>
        </p:nvGrpSpPr>
        <p:grpSpPr>
          <a:xfrm>
            <a:off x="3362132" y="5223824"/>
            <a:ext cx="1208021" cy="192691"/>
            <a:chOff x="3995936" y="2074812"/>
            <a:chExt cx="906016" cy="144518"/>
          </a:xfrm>
        </p:grpSpPr>
        <p:sp>
          <p:nvSpPr>
            <p:cNvPr id="87" name="Rectángulo 86">
              <a:extLst>
                <a:ext uri="{FF2B5EF4-FFF2-40B4-BE49-F238E27FC236}">
                  <a16:creationId xmlns:a16="http://schemas.microsoft.com/office/drawing/2014/main" xmlns="" id="{2F02FF8F-E16B-426A-9E46-03F4D2E4A6D0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88" name="Rectángulo 87">
              <a:extLst>
                <a:ext uri="{FF2B5EF4-FFF2-40B4-BE49-F238E27FC236}">
                  <a16:creationId xmlns:a16="http://schemas.microsoft.com/office/drawing/2014/main" xmlns="" id="{F6736573-3D8D-488A-A8C5-9B98038A6DEF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xmlns="" id="{E5DB4290-7091-4925-B400-195E8B60249B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xmlns="" id="{8E168D8F-5A4A-45CE-8992-F74819905A3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91" name="Rectángulo 90">
              <a:extLst>
                <a:ext uri="{FF2B5EF4-FFF2-40B4-BE49-F238E27FC236}">
                  <a16:creationId xmlns:a16="http://schemas.microsoft.com/office/drawing/2014/main" xmlns="" id="{A0481567-7574-4D4A-9A84-905E668F6938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xmlns="" id="{A9CF4CA1-6B31-4FC7-9832-380B07E260DB}"/>
              </a:ext>
            </a:extLst>
          </p:cNvPr>
          <p:cNvGrpSpPr/>
          <p:nvPr/>
        </p:nvGrpSpPr>
        <p:grpSpPr>
          <a:xfrm>
            <a:off x="5207192" y="5223824"/>
            <a:ext cx="1208021" cy="192691"/>
            <a:chOff x="3995936" y="2074812"/>
            <a:chExt cx="906016" cy="144518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xmlns="" id="{2F02FF8F-E16B-426A-9E46-03F4D2E4A6D0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xmlns="" id="{F6736573-3D8D-488A-A8C5-9B98038A6DEF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95" name="Rectángulo 94">
              <a:extLst>
                <a:ext uri="{FF2B5EF4-FFF2-40B4-BE49-F238E27FC236}">
                  <a16:creationId xmlns:a16="http://schemas.microsoft.com/office/drawing/2014/main" xmlns="" id="{E5DB4290-7091-4925-B400-195E8B60249B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96" name="Rectángulo 95">
              <a:extLst>
                <a:ext uri="{FF2B5EF4-FFF2-40B4-BE49-F238E27FC236}">
                  <a16:creationId xmlns:a16="http://schemas.microsoft.com/office/drawing/2014/main" xmlns="" id="{8E168D8F-5A4A-45CE-8992-F74819905A3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xmlns="" id="{A0481567-7574-4D4A-9A84-905E668F6938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98" name="Grupo 97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7485727" y="5223823"/>
            <a:ext cx="1208021" cy="192691"/>
            <a:chOff x="3995936" y="2074812"/>
            <a:chExt cx="906016" cy="144518"/>
          </a:xfrm>
        </p:grpSpPr>
        <p:sp>
          <p:nvSpPr>
            <p:cNvPr id="99" name="Rectángulo 98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00" name="Rectángulo 99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03" name="Rectángulo 102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04" name="Rectángulo 103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106" name="Grupo 105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10093549" y="2466538"/>
            <a:ext cx="1208021" cy="192691"/>
            <a:chOff x="3995936" y="2074812"/>
            <a:chExt cx="906016" cy="144518"/>
          </a:xfrm>
        </p:grpSpPr>
        <p:sp>
          <p:nvSpPr>
            <p:cNvPr id="107" name="Rectángulo 106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08" name="Rectángulo 107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10" name="Rectángulo 109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11" name="Rectángulo 110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12" name="Rectángulo 111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13" name="Rectángulo 112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125" name="Grupo 124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7485728" y="3902910"/>
            <a:ext cx="1208021" cy="192696"/>
            <a:chOff x="3995936" y="2074812"/>
            <a:chExt cx="906016" cy="144522"/>
          </a:xfrm>
        </p:grpSpPr>
        <p:sp>
          <p:nvSpPr>
            <p:cNvPr id="126" name="Rectángulo 125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28" name="Rectángulo 127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31" name="Rectángulo 130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6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32" name="Rectángulo 131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sp>
        <p:nvSpPr>
          <p:cNvPr id="120" name="Rectángulo 119">
            <a:extLst>
              <a:ext uri="{FF2B5EF4-FFF2-40B4-BE49-F238E27FC236}">
                <a16:creationId xmlns:a16="http://schemas.microsoft.com/office/drawing/2014/main" xmlns="" id="{C9DFC0E6-9F7F-4BC1-B30F-5124DCE0C0E6}"/>
              </a:ext>
            </a:extLst>
          </p:cNvPr>
          <p:cNvSpPr/>
          <p:nvPr/>
        </p:nvSpPr>
        <p:spPr>
          <a:xfrm>
            <a:off x="4383722" y="3902910"/>
            <a:ext cx="192021" cy="19269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34" name="Rectángulo 133">
            <a:extLst>
              <a:ext uri="{FF2B5EF4-FFF2-40B4-BE49-F238E27FC236}">
                <a16:creationId xmlns:a16="http://schemas.microsoft.com/office/drawing/2014/main" xmlns="" id="{C9DFC0E6-9F7F-4BC1-B30F-5124DCE0C0E6}"/>
              </a:ext>
            </a:extLst>
          </p:cNvPr>
          <p:cNvSpPr/>
          <p:nvPr/>
        </p:nvSpPr>
        <p:spPr>
          <a:xfrm>
            <a:off x="6209124" y="3902910"/>
            <a:ext cx="192021" cy="19269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44" name="Rectángulo 143">
            <a:extLst>
              <a:ext uri="{FF2B5EF4-FFF2-40B4-BE49-F238E27FC236}">
                <a16:creationId xmlns:a16="http://schemas.microsoft.com/office/drawing/2014/main" xmlns="" id="{16A35C6C-EBE5-4C5E-BAD2-D7BE73787DD5}"/>
              </a:ext>
            </a:extLst>
          </p:cNvPr>
          <p:cNvSpPr/>
          <p:nvPr/>
        </p:nvSpPr>
        <p:spPr>
          <a:xfrm>
            <a:off x="10873377" y="3902910"/>
            <a:ext cx="192021" cy="19269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45" name="Rectángulo 144">
            <a:extLst>
              <a:ext uri="{FF2B5EF4-FFF2-40B4-BE49-F238E27FC236}">
                <a16:creationId xmlns:a16="http://schemas.microsoft.com/office/drawing/2014/main" xmlns="" id="{C9DFC0E6-9F7F-4BC1-B30F-5124DCE0C0E6}"/>
              </a:ext>
            </a:extLst>
          </p:cNvPr>
          <p:cNvSpPr/>
          <p:nvPr/>
        </p:nvSpPr>
        <p:spPr>
          <a:xfrm>
            <a:off x="11076577" y="3902910"/>
            <a:ext cx="192021" cy="19269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47" name="Rectángulo 146">
            <a:extLst>
              <a:ext uri="{FF2B5EF4-FFF2-40B4-BE49-F238E27FC236}">
                <a16:creationId xmlns:a16="http://schemas.microsoft.com/office/drawing/2014/main" xmlns="" id="{E87B640E-1CC0-47D9-951E-B507CD47CCB5}"/>
              </a:ext>
            </a:extLst>
          </p:cNvPr>
          <p:cNvSpPr/>
          <p:nvPr/>
        </p:nvSpPr>
        <p:spPr>
          <a:xfrm>
            <a:off x="10704265" y="3902915"/>
            <a:ext cx="192021" cy="19269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grpSp>
        <p:nvGrpSpPr>
          <p:cNvPr id="148" name="Grupo 147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5202860" y="4520099"/>
            <a:ext cx="1208021" cy="192691"/>
            <a:chOff x="3995936" y="2074812"/>
            <a:chExt cx="906016" cy="144518"/>
          </a:xfrm>
        </p:grpSpPr>
        <p:sp>
          <p:nvSpPr>
            <p:cNvPr id="149" name="Rectángulo 148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50" name="Rectángulo 149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51" name="Rectángulo 150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52" name="Rectángulo 151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53" name="Rectángulo 152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54" name="Rectángulo 153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55" name="Rectángulo 154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156" name="Grupo 155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10099138" y="4526240"/>
            <a:ext cx="1208021" cy="192691"/>
            <a:chOff x="3995936" y="2074812"/>
            <a:chExt cx="906016" cy="144518"/>
          </a:xfrm>
        </p:grpSpPr>
        <p:sp>
          <p:nvSpPr>
            <p:cNvPr id="157" name="Rectángulo 156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58" name="Rectángulo 157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59" name="Rectángulo 158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60" name="Rectángulo 159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61" name="Rectángulo 160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62" name="Rectángulo 161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63" name="Rectángulo 162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164" name="Grupo 163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3363212" y="3131664"/>
            <a:ext cx="1208021" cy="192691"/>
            <a:chOff x="3995936" y="2074812"/>
            <a:chExt cx="906016" cy="144518"/>
          </a:xfrm>
        </p:grpSpPr>
        <p:sp>
          <p:nvSpPr>
            <p:cNvPr id="165" name="Rectángulo 164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66" name="Rectángulo 165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67" name="Rectángulo 166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68" name="Rectángulo 167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69" name="Rectángulo 168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70" name="Rectángulo 169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71" name="Rectángulo 170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172" name="Grupo 171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5197270" y="3131664"/>
            <a:ext cx="1208021" cy="192691"/>
            <a:chOff x="3995936" y="2074812"/>
            <a:chExt cx="906016" cy="144518"/>
          </a:xfrm>
        </p:grpSpPr>
        <p:sp>
          <p:nvSpPr>
            <p:cNvPr id="173" name="Rectángulo 172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74" name="Rectángulo 173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75" name="Rectángulo 174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76" name="Rectángulo 175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77" name="Rectángulo 176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78" name="Rectángulo 177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79" name="Rectángulo 178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180" name="Grupo 179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10087959" y="3131664"/>
            <a:ext cx="1208021" cy="192691"/>
            <a:chOff x="3995936" y="2074812"/>
            <a:chExt cx="906016" cy="144518"/>
          </a:xfrm>
        </p:grpSpPr>
        <p:sp>
          <p:nvSpPr>
            <p:cNvPr id="181" name="Rectángulo 180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82" name="Rectángulo 181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83" name="Rectángulo 182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84" name="Rectángulo 183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85" name="Rectángulo 184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86" name="Rectángulo 185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87" name="Rectángulo 186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188" name="Grupo 187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10099635" y="5223822"/>
            <a:ext cx="1208021" cy="192691"/>
            <a:chOff x="3995936" y="2074812"/>
            <a:chExt cx="906016" cy="144518"/>
          </a:xfrm>
        </p:grpSpPr>
        <p:sp>
          <p:nvSpPr>
            <p:cNvPr id="189" name="Rectángulo 188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90" name="Rectángulo 189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91" name="Rectángulo 190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92" name="Rectángulo 191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93" name="Rectángulo 192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94" name="Rectángulo 193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95" name="Rectángulo 194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sp>
        <p:nvSpPr>
          <p:cNvPr id="196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811369" y="115933"/>
            <a:ext cx="10972800" cy="137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smtClean="0"/>
              <a:t>RESUMEN </a:t>
            </a:r>
          </a:p>
          <a:p>
            <a:pPr algn="ctr"/>
            <a:r>
              <a:rPr lang="it-IT" sz="4000" b="1" dirty="0" smtClean="0"/>
              <a:t>PRINCIPALES PARÁMETROS</a:t>
            </a:r>
            <a:endParaRPr lang="it-IT" sz="4000" b="1" dirty="0"/>
          </a:p>
        </p:txBody>
      </p:sp>
      <p:grpSp>
        <p:nvGrpSpPr>
          <p:cNvPr id="197" name="Grupo 196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3362132" y="3902910"/>
            <a:ext cx="1208021" cy="192696"/>
            <a:chOff x="3995936" y="2074812"/>
            <a:chExt cx="906016" cy="144522"/>
          </a:xfrm>
        </p:grpSpPr>
        <p:sp>
          <p:nvSpPr>
            <p:cNvPr id="198" name="Rectángulo 197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199" name="Rectángulo 198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00" name="Rectángulo 199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01" name="Rectángulo 200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02" name="Rectángulo 201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03" name="Rectángulo 202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6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04" name="Rectángulo 203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205" name="Grupo 204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5193123" y="3901617"/>
            <a:ext cx="1208021" cy="192696"/>
            <a:chOff x="3995936" y="2074812"/>
            <a:chExt cx="906016" cy="144522"/>
          </a:xfrm>
        </p:grpSpPr>
        <p:sp>
          <p:nvSpPr>
            <p:cNvPr id="206" name="Rectángulo 205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07" name="Rectángulo 206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09" name="Rectángulo 208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10" name="Rectángulo 209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11" name="Rectángulo 210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6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12" name="Rectángulo 211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grpSp>
        <p:nvGrpSpPr>
          <p:cNvPr id="213" name="Grupo 212">
            <a:extLst>
              <a:ext uri="{FF2B5EF4-FFF2-40B4-BE49-F238E27FC236}">
                <a16:creationId xmlns:a16="http://schemas.microsoft.com/office/drawing/2014/main" xmlns="" id="{04B27CCB-9AFF-4B9D-98EE-488AAF67005C}"/>
              </a:ext>
            </a:extLst>
          </p:cNvPr>
          <p:cNvGrpSpPr/>
          <p:nvPr/>
        </p:nvGrpSpPr>
        <p:grpSpPr>
          <a:xfrm>
            <a:off x="10082369" y="3883517"/>
            <a:ext cx="1208021" cy="192696"/>
            <a:chOff x="3995936" y="2074812"/>
            <a:chExt cx="906016" cy="144522"/>
          </a:xfrm>
        </p:grpSpPr>
        <p:sp>
          <p:nvSpPr>
            <p:cNvPr id="214" name="Rectángulo 213">
              <a:extLst>
                <a:ext uri="{FF2B5EF4-FFF2-40B4-BE49-F238E27FC236}">
                  <a16:creationId xmlns:a16="http://schemas.microsoft.com/office/drawing/2014/main" xmlns="" id="{4DD6BEAC-E93E-4643-8C73-A27C0702ED38}"/>
                </a:ext>
              </a:extLst>
            </p:cNvPr>
            <p:cNvSpPr/>
            <p:nvPr/>
          </p:nvSpPr>
          <p:spPr>
            <a:xfrm>
              <a:off x="39959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15" name="Rectángulo 214">
              <a:extLst>
                <a:ext uri="{FF2B5EF4-FFF2-40B4-BE49-F238E27FC236}">
                  <a16:creationId xmlns:a16="http://schemas.microsoft.com/office/drawing/2014/main" xmlns="" id="{F7C6B3E0-8690-465D-A90F-DDDA1045883C}"/>
                </a:ext>
              </a:extLst>
            </p:cNvPr>
            <p:cNvSpPr/>
            <p:nvPr/>
          </p:nvSpPr>
          <p:spPr>
            <a:xfrm>
              <a:off x="41483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16" name="Rectángulo 215">
              <a:extLst>
                <a:ext uri="{FF2B5EF4-FFF2-40B4-BE49-F238E27FC236}">
                  <a16:creationId xmlns:a16="http://schemas.microsoft.com/office/drawing/2014/main" xmlns="" id="{16A35C6C-EBE5-4C5E-BAD2-D7BE73787DD5}"/>
                </a:ext>
              </a:extLst>
            </p:cNvPr>
            <p:cNvSpPr/>
            <p:nvPr/>
          </p:nvSpPr>
          <p:spPr>
            <a:xfrm>
              <a:off x="46055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17" name="Rectángulo 216">
              <a:extLst>
                <a:ext uri="{FF2B5EF4-FFF2-40B4-BE49-F238E27FC236}">
                  <a16:creationId xmlns:a16="http://schemas.microsoft.com/office/drawing/2014/main" xmlns="" id="{C9DFC0E6-9F7F-4BC1-B30F-5124DCE0C0E6}"/>
                </a:ext>
              </a:extLst>
            </p:cNvPr>
            <p:cNvSpPr/>
            <p:nvPr/>
          </p:nvSpPr>
          <p:spPr>
            <a:xfrm>
              <a:off x="4757936" y="2074812"/>
              <a:ext cx="144016" cy="14451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18" name="Rectángulo 217">
              <a:extLst>
                <a:ext uri="{FF2B5EF4-FFF2-40B4-BE49-F238E27FC236}">
                  <a16:creationId xmlns:a16="http://schemas.microsoft.com/office/drawing/2014/main" xmlns="" id="{3C22BE0A-B900-4EF3-BB2D-7A492BAF39EF}"/>
                </a:ext>
              </a:extLst>
            </p:cNvPr>
            <p:cNvSpPr/>
            <p:nvPr/>
          </p:nvSpPr>
          <p:spPr>
            <a:xfrm>
              <a:off x="4300736" y="2074812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19" name="Rectángulo 218">
              <a:extLst>
                <a:ext uri="{FF2B5EF4-FFF2-40B4-BE49-F238E27FC236}">
                  <a16:creationId xmlns:a16="http://schemas.microsoft.com/office/drawing/2014/main" xmlns="" id="{E87B640E-1CC0-47D9-951E-B507CD47CCB5}"/>
                </a:ext>
              </a:extLst>
            </p:cNvPr>
            <p:cNvSpPr/>
            <p:nvPr/>
          </p:nvSpPr>
          <p:spPr>
            <a:xfrm>
              <a:off x="4453136" y="2074816"/>
              <a:ext cx="144016" cy="144518"/>
            </a:xfrm>
            <a:prstGeom prst="rect">
              <a:avLst/>
            </a:prstGeom>
            <a:solidFill>
              <a:srgbClr val="92D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sp>
          <p:nvSpPr>
            <p:cNvPr id="220" name="Rectángulo 219">
              <a:extLst>
                <a:ext uri="{FF2B5EF4-FFF2-40B4-BE49-F238E27FC236}">
                  <a16:creationId xmlns:a16="http://schemas.microsoft.com/office/drawing/2014/main" xmlns="" id="{05D191DB-8DC1-447C-A546-D441C8D44EDC}"/>
                </a:ext>
              </a:extLst>
            </p:cNvPr>
            <p:cNvSpPr/>
            <p:nvPr/>
          </p:nvSpPr>
          <p:spPr>
            <a:xfrm>
              <a:off x="3995936" y="2074812"/>
              <a:ext cx="906016" cy="144518"/>
            </a:xfrm>
            <a:prstGeom prst="rect">
              <a:avLst/>
            </a:prstGeom>
            <a:noFill/>
            <a:ln w="9525">
              <a:solidFill>
                <a:srgbClr val="D9DD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smtClean="0"/>
              <a:t>-</a:t>
            </a:r>
            <a:fld id="{0E4B3B9C-EC5D-42A5-9A58-5BE565493D55}" type="slidenum">
              <a:rPr lang="es-ES" smtClean="0"/>
              <a:pPr/>
              <a:t>10</a:t>
            </a:fld>
            <a:r>
              <a:rPr lang="es-ES" smtClean="0"/>
              <a:t>-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78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429443" y="0"/>
            <a:ext cx="10972800" cy="6698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smtClean="0"/>
              <a:t>GESTIÓN DEL DATO</a:t>
            </a:r>
            <a:endParaRPr lang="it-IT" sz="4000" b="1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766618" y="1133405"/>
            <a:ext cx="10871200" cy="13594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it-IT" sz="2000" b="1" dirty="0" smtClean="0"/>
          </a:p>
        </p:txBody>
      </p:sp>
      <p:sp>
        <p:nvSpPr>
          <p:cNvPr id="13" name="Marcador de contenido 3"/>
          <p:cNvSpPr>
            <a:spLocks noGrp="1"/>
          </p:cNvSpPr>
          <p:nvPr>
            <p:ph idx="1"/>
          </p:nvPr>
        </p:nvSpPr>
        <p:spPr>
          <a:xfrm>
            <a:off x="754736" y="1355971"/>
            <a:ext cx="10322213" cy="80780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chemeClr val="tx2"/>
                </a:solidFill>
                <a:latin typeface="+mj-lt"/>
              </a:rPr>
              <a:t>Actualidad</a:t>
            </a:r>
            <a:r>
              <a:rPr lang="es-ES" sz="2000" b="0" dirty="0" smtClean="0">
                <a:solidFill>
                  <a:schemeClr val="tx2"/>
                </a:solidFill>
                <a:latin typeface="+mj-lt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2000" b="0" dirty="0" smtClean="0">
                <a:solidFill>
                  <a:schemeClr val="tx2"/>
                </a:solidFill>
                <a:latin typeface="+mj-lt"/>
              </a:rPr>
              <a:t>Trazabilidad del instrumental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dirty="0" smtClean="0"/>
          </a:p>
          <a:p>
            <a:pPr>
              <a:buFont typeface="Wingdings" panose="05000000000000000000" pitchFamily="2" charset="2"/>
              <a:buChar char="q"/>
            </a:pPr>
            <a:endParaRPr lang="es-ES" dirty="0" smtClean="0"/>
          </a:p>
          <a:p>
            <a:pPr>
              <a:buFont typeface="Wingdings" panose="05000000000000000000" pitchFamily="2" charset="2"/>
              <a:buChar char="ü"/>
            </a:pP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La nueva Central de Esterilización completa la trazabilidad del paciente  quirúrgico | OSI EZKERRALDEA ENKARTERRI CRUC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6"/>
          <a:stretch/>
        </p:blipFill>
        <p:spPr bwMode="auto">
          <a:xfrm>
            <a:off x="6932819" y="814797"/>
            <a:ext cx="4156012" cy="199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3"/>
          <p:cNvSpPr txBox="1">
            <a:spLocks/>
          </p:cNvSpPr>
          <p:nvPr/>
        </p:nvSpPr>
        <p:spPr>
          <a:xfrm>
            <a:off x="766618" y="2956452"/>
            <a:ext cx="6014428" cy="318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09585" indent="-609585" algn="l" defTabSz="1219170" rtl="0" eaLnBrk="1" latinLnBrk="0" hangingPunct="1">
              <a:spcBef>
                <a:spcPct val="20000"/>
              </a:spcBef>
              <a:buFont typeface="+mj-lt"/>
              <a:buAutoNum type="arabicPeriod"/>
              <a:defRPr lang="es-ES" sz="2667" b="1" kern="12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+mj-lt"/>
              <a:buAutoNum type="arabicPeriod"/>
              <a:defRPr lang="es-ES" sz="2667" b="1" kern="1200" dirty="0" smtClean="0">
                <a:solidFill>
                  <a:srgbClr val="29385E"/>
                </a:solidFill>
                <a:latin typeface="+mn-lt"/>
                <a:ea typeface="+mn-ea"/>
                <a:cs typeface="+mn-cs"/>
              </a:defRPr>
            </a:lvl2pPr>
            <a:lvl3pPr marL="1828754" indent="-609585" algn="l" defTabSz="1219170" rtl="0" eaLnBrk="1" latinLnBrk="0" hangingPunct="1">
              <a:spcBef>
                <a:spcPct val="20000"/>
              </a:spcBef>
              <a:buFont typeface="+mj-lt"/>
              <a:buAutoNum type="alphaLcParenR"/>
              <a:defRPr lang="es-ES" sz="2667" kern="1200" dirty="0" smtClean="0">
                <a:solidFill>
                  <a:srgbClr val="29385E"/>
                </a:solidFill>
                <a:latin typeface="+mn-lt"/>
                <a:ea typeface="+mn-ea"/>
                <a:cs typeface="+mn-cs"/>
              </a:defRPr>
            </a:lvl3pPr>
            <a:lvl4pPr marL="2285943" indent="-457189" algn="l" defTabSz="1219170" rtl="0" eaLnBrk="1" latinLnBrk="0" hangingPunct="1">
              <a:spcBef>
                <a:spcPct val="20000"/>
              </a:spcBef>
              <a:buFont typeface="+mj-lt"/>
              <a:buAutoNum type="romanUcPeriod"/>
              <a:defRPr lang="es-ES" sz="2400" kern="1200" dirty="0" smtClean="0">
                <a:solidFill>
                  <a:srgbClr val="29385E"/>
                </a:solidFill>
                <a:latin typeface="+mn-lt"/>
                <a:ea typeface="+mn-ea"/>
                <a:cs typeface="+mn-cs"/>
              </a:defRPr>
            </a:lvl4pPr>
            <a:lvl5pPr marL="2895528" indent="-457189" algn="l" defTabSz="1219170" rtl="0" eaLnBrk="1" latinLnBrk="0" hangingPunct="1">
              <a:spcBef>
                <a:spcPct val="20000"/>
              </a:spcBef>
              <a:buFont typeface="+mj-lt"/>
              <a:buAutoNum type="romanLcPeriod"/>
              <a:defRPr lang="es-ES" sz="2400" kern="1200" dirty="0">
                <a:solidFill>
                  <a:srgbClr val="29385E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chemeClr val="tx2"/>
                </a:solidFill>
                <a:latin typeface="+mj-lt"/>
              </a:rPr>
              <a:t>Futuro</a:t>
            </a:r>
            <a:r>
              <a:rPr lang="es-ES" sz="2000" b="0" dirty="0" smtClean="0">
                <a:solidFill>
                  <a:schemeClr val="tx2"/>
                </a:solidFill>
                <a:latin typeface="+mj-lt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2000" b="0" dirty="0" smtClean="0">
                <a:solidFill>
                  <a:schemeClr val="tx2"/>
                </a:solidFill>
                <a:latin typeface="+mj-lt"/>
              </a:rPr>
              <a:t>Trazabilidad del instrumental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2000" b="0" dirty="0" smtClean="0">
                <a:solidFill>
                  <a:schemeClr val="tx2"/>
                </a:solidFill>
                <a:latin typeface="+mj-lt"/>
              </a:rPr>
              <a:t>Monitorización en tiempo real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2000" b="0" dirty="0" smtClean="0">
                <a:solidFill>
                  <a:schemeClr val="tx2"/>
                </a:solidFill>
                <a:latin typeface="+mj-lt"/>
              </a:rPr>
              <a:t>Equipos “inteligentes”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2000" b="0" dirty="0" smtClean="0">
                <a:solidFill>
                  <a:schemeClr val="tx2"/>
                </a:solidFill>
                <a:latin typeface="+mj-lt"/>
              </a:rPr>
              <a:t>Mejora del servicio de los fabricantes con herramientas de análisis.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ES" sz="2000" b="0" dirty="0" smtClean="0">
              <a:solidFill>
                <a:schemeClr val="tx2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dirty="0" smtClean="0"/>
          </a:p>
          <a:p>
            <a:pPr>
              <a:buFont typeface="Wingdings" panose="05000000000000000000" pitchFamily="2" charset="2"/>
              <a:buChar char="q"/>
            </a:pPr>
            <a:endParaRPr lang="es-ES" dirty="0" smtClean="0"/>
          </a:p>
          <a:p>
            <a:pPr>
              <a:buFont typeface="Wingdings" panose="05000000000000000000" pitchFamily="2" charset="2"/>
              <a:buChar char="ü"/>
            </a:pPr>
            <a:endParaRPr lang="es-ES" dirty="0"/>
          </a:p>
        </p:txBody>
      </p:sp>
      <p:sp>
        <p:nvSpPr>
          <p:cNvPr id="2" name="Flecha abajo 1"/>
          <p:cNvSpPr/>
          <p:nvPr/>
        </p:nvSpPr>
        <p:spPr>
          <a:xfrm rot="10800000">
            <a:off x="5205742" y="3397950"/>
            <a:ext cx="181070" cy="232490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bajo 8"/>
          <p:cNvSpPr/>
          <p:nvPr/>
        </p:nvSpPr>
        <p:spPr>
          <a:xfrm rot="10800000">
            <a:off x="5386812" y="3397950"/>
            <a:ext cx="181070" cy="232490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bajo 9"/>
          <p:cNvSpPr/>
          <p:nvPr/>
        </p:nvSpPr>
        <p:spPr>
          <a:xfrm rot="10800000">
            <a:off x="5549777" y="3399401"/>
            <a:ext cx="181070" cy="232490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568" y="2997751"/>
            <a:ext cx="4132263" cy="3099197"/>
          </a:xfrm>
          <a:prstGeom prst="rect">
            <a:avLst/>
          </a:prstGeom>
        </p:spPr>
      </p:pic>
      <p:pic>
        <p:nvPicPr>
          <p:cNvPr id="1030" name="Picture 6" descr="Fotos gratis de Rob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90"/>
            <a:ext cx="12192000" cy="690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-1515992" y="2699148"/>
            <a:ext cx="10972800" cy="6698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smtClean="0"/>
              <a:t>AUTOMATIZACIÓN</a:t>
            </a:r>
          </a:p>
          <a:p>
            <a:pPr algn="ctr"/>
            <a:r>
              <a:rPr lang="it-IT" sz="4000" b="1" dirty="0" smtClean="0"/>
              <a:t>&amp;</a:t>
            </a:r>
          </a:p>
          <a:p>
            <a:pPr algn="ctr"/>
            <a:r>
              <a:rPr lang="it-IT" sz="4000" b="1" dirty="0" smtClean="0"/>
              <a:t>ROBOTIZACIÓN</a:t>
            </a:r>
            <a:endParaRPr lang="it-IT" sz="4000" b="1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3B9C-EC5D-42A5-9A58-5BE565493D55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17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7" grpId="0"/>
      <p:bldP spid="2" grpId="0" animBg="1"/>
      <p:bldP spid="9" grpId="0" animBg="1"/>
      <p:bldP spid="10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766618" y="1133405"/>
            <a:ext cx="10871200" cy="13594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it-IT" sz="2000" b="1" dirty="0" smtClean="0"/>
          </a:p>
        </p:txBody>
      </p:sp>
      <p:pic>
        <p:nvPicPr>
          <p:cNvPr id="2050" name="Picture 2" descr="Gráficos vectoriales gratis de Diverti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11" y="726473"/>
            <a:ext cx="7277318" cy="537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5032512" y="1173071"/>
            <a:ext cx="4161644" cy="5200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tx1"/>
                </a:solidFill>
              </a:rPr>
              <a:t>Gracias por vuestro tiempo!!!</a:t>
            </a:r>
            <a:endParaRPr lang="it-IT" sz="2400" b="1" dirty="0">
              <a:solidFill>
                <a:schemeClr val="tx1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3B9C-EC5D-42A5-9A58-5BE565493D55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6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429443" y="0"/>
            <a:ext cx="10972800" cy="137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smtClean="0"/>
              <a:t>TAREAS DE CARGA Y DESCARGA</a:t>
            </a:r>
          </a:p>
          <a:p>
            <a:pPr algn="ctr"/>
            <a:r>
              <a:rPr lang="it-IT" sz="4000" b="1" dirty="0" smtClean="0"/>
              <a:t>LAVADORAS Y ESTERILIZADORES</a:t>
            </a:r>
            <a:endParaRPr lang="it-IT" sz="4000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54283448"/>
              </p:ext>
            </p:extLst>
          </p:nvPr>
        </p:nvGraphicFramePr>
        <p:xfrm>
          <a:off x="712246" y="1181578"/>
          <a:ext cx="1111839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804419" y="1482102"/>
            <a:ext cx="927493" cy="7237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733" b="1" dirty="0"/>
              <a:t>1</a:t>
            </a:r>
            <a:endParaRPr lang="it-IT" sz="3733" b="1" dirty="0" smtClean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1268165" y="2506395"/>
            <a:ext cx="927493" cy="7237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733" b="1" dirty="0" smtClean="0"/>
              <a:t>2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1428160" y="3529027"/>
            <a:ext cx="927493" cy="7237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733" b="1" dirty="0" smtClean="0"/>
              <a:t>3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1268164" y="4567456"/>
            <a:ext cx="927493" cy="7237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733" b="1" dirty="0" smtClean="0"/>
              <a:t>4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804417" y="5605885"/>
            <a:ext cx="927493" cy="7237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733" b="1" dirty="0" smtClean="0"/>
              <a:t>5	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smtClean="0"/>
              <a:t>-</a:t>
            </a:r>
            <a:fld id="{0E4B3B9C-EC5D-42A5-9A58-5BE565493D55}" type="slidenum">
              <a:rPr lang="es-ES" smtClean="0"/>
              <a:pPr/>
              <a:t>2</a:t>
            </a:fld>
            <a:r>
              <a:rPr lang="es-ES" smtClean="0"/>
              <a:t>-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335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429443" y="0"/>
            <a:ext cx="10972800" cy="137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smtClean="0"/>
              <a:t>«DIFICULTADES» ACTUALES</a:t>
            </a:r>
            <a:endParaRPr lang="it-IT" sz="40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238494096"/>
              </p:ext>
            </p:extLst>
          </p:nvPr>
        </p:nvGraphicFramePr>
        <p:xfrm>
          <a:off x="2408222" y="597530"/>
          <a:ext cx="6683470" cy="2806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lecha abajo 5"/>
          <p:cNvSpPr/>
          <p:nvPr/>
        </p:nvSpPr>
        <p:spPr>
          <a:xfrm>
            <a:off x="4780229" y="3121183"/>
            <a:ext cx="1801640" cy="121316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1408391080"/>
              </p:ext>
            </p:extLst>
          </p:nvPr>
        </p:nvGraphicFramePr>
        <p:xfrm>
          <a:off x="2339314" y="4051427"/>
          <a:ext cx="6683470" cy="2806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Marcador de número de diapositiva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smtClean="0"/>
              <a:t>-</a:t>
            </a:r>
            <a:fld id="{0E4B3B9C-EC5D-42A5-9A58-5BE565493D55}" type="slidenum">
              <a:rPr lang="es-ES" smtClean="0"/>
              <a:pPr/>
              <a:t>3</a:t>
            </a:fld>
            <a:r>
              <a:rPr lang="es-ES" smtClean="0"/>
              <a:t>-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54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" grpId="0" animBg="1"/>
      <p:bldGraphic spid="1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interior, tabla, espejo, pequeño&#10;&#10;Descripción generada automáticamente">
            <a:extLst>
              <a:ext uri="{FF2B5EF4-FFF2-40B4-BE49-F238E27FC236}">
                <a16:creationId xmlns:a16="http://schemas.microsoft.com/office/drawing/2014/main" xmlns="" id="{8A8D3DDB-7624-4BAF-87A7-A8610C6210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6" t="4467" r="23869"/>
          <a:stretch/>
        </p:blipFill>
        <p:spPr>
          <a:xfrm>
            <a:off x="860446" y="1292902"/>
            <a:ext cx="2787918" cy="347813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429443" y="0"/>
            <a:ext cx="10972800" cy="6698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smtClean="0"/>
              <a:t>SISTEMAS MANUALES</a:t>
            </a:r>
            <a:endParaRPr lang="it-IT" sz="4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668" y="1474261"/>
            <a:ext cx="3227309" cy="329677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1431678" y="5219388"/>
            <a:ext cx="4161644" cy="5200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 smtClean="0"/>
              <a:t>Carros de altura fija y altura ajustable</a:t>
            </a:r>
            <a:endParaRPr lang="it-IT" sz="2000" b="1" dirty="0"/>
          </a:p>
        </p:txBody>
      </p:sp>
      <p:pic>
        <p:nvPicPr>
          <p:cNvPr id="3" name="clideo-editor-a26fc5eb759e41a0a3f14c38e82c4d1e_wh26EUE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1064" y="2031134"/>
            <a:ext cx="4237952" cy="2383848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7631064" y="5219388"/>
            <a:ext cx="4161644" cy="5200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 smtClean="0"/>
              <a:t>Carros automáticos</a:t>
            </a:r>
            <a:endParaRPr lang="it-IT" sz="20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smtClean="0"/>
              <a:t>-</a:t>
            </a:r>
            <a:fld id="{0E4B3B9C-EC5D-42A5-9A58-5BE565493D55}" type="slidenum">
              <a:rPr lang="es-ES" smtClean="0"/>
              <a:pPr/>
              <a:t>4</a:t>
            </a:fld>
            <a:r>
              <a:rPr lang="es-ES" smtClean="0"/>
              <a:t>-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317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data:image/jpeg;base64,/9j/4AAQSkZJRgABAQAAAQABAAD/2wCEAAkGBxQTEhUUEhQWFhUXGBoYFxYXGBsdHhofHx8bGhwcHR0gHSgiHx0lHRcfITEiJSosLi4uHx80ODQsNygtLisBCgoKBQUFDgUFDisZExkrKysrKysrKysrKysrKysrKysrKysrKysrKysrKysrKysrKysrKysrKysrKysrKysrK//AABEIAG0BzgMBIgACEQEDEQH/xAAcAAACAwEBAQEAAAAAAAAAAAAACAUGBwQDAgH/xABPEAACAQMBBQUCBwoLBwUBAAABAgMABBEFBgcSITETQVFhcSKBCDJCUnKRoRQXIzVUYoKxsrMVMzR0kpOiwcLR0hYkU3ODo+Elw9Pw8Tb/xAAUAQEAAAAAAAAAAAAAAAAAAAAA/8QAFBEBAAAAAAAAAAAAAAAAAAAAAP/aAAwDAQACEQMRAD8A3GiiigKKKKAooooCiojafaW3sITNdScC9FHVnPzVXqT9g78ViO0G/i6diLOGOJO5pAXc+fUKPTB9aBhaKV+DfPqqnJljYeDRJj7AD9tX/YzfjFMyx36CBjyEyZMefzgcsnrkjxxQbDRXyjggEEEEZBHQjxFRe0u0dvYwma6kCL0A6sx+ao6k/wD04FBLUUvm0O/i5diLOGOKPuaQcbnz5EKPTn61Aw759VU5MsbDwaJMfYAftoGhorHNjd+UcrLHqEYhY8hNHkx5/OU5KjzyR6VsMcgYBlIIIyCDkEHoQfCg+qKito9obexhM11IEQch3lj3Kq9Sf/08hWJbQ7+Ll2Is4Y4k7mlHG588AhV9Pa9aBgqKV6HfNqoOTLGw8DEmPsAP21fNjd+ccrLHqEYhJ5dtHkp+kpyVHnk+6g2WiviKQMAykMpAIIOQQehB7xRLIFUsxCqoJJJwABzJJ7hQfdR+qa5bWwzcTxRZ6dpIq59ATz91YVvD3yzSu0OnMYoRkGbHtyea5+Iv9r06Vks8zOxZ2LMeZZiST6k8zQNhPvO0pOt5Gfohm/Upr3td4mmSclvYB9NuD9rFKJRQO/b3CuoZGV1PRlIIPoRXpSYaDtDc2b8drM8R7+E8j9JT7Le8UxG63eemo/gJwsd0BnA+LKB1KZ5hh1K+HMd+A0eiqtvRkK6VeFSQRFyIOCOY76VL+F5/+PL/AFjf50DrUUoexGqTHUbINNIQbqAEF2wR2i9edaFvO3wyF3ttObhRSVe4HxmPeI/Be7i6nuwOZDatT1y2t/5RcQxZ6dpIq59MkZqPt9t9Oc4W+ts9wMyDPpk86T+aZnYs7FmJyWYkknxJPU18UDwxuGAKkEHoRzFfVJ/sfttd6dIGt5DwZy0LElG8cjuPmMGmKk3mWg01dQJOG9kQ5HGZB1j93XPhz7xQXVmAGScAdSagbnbbTozwve2wI6jtUOPI4PI0sm2e3l3qLkzSFYs+zAhIQDuyPlHzPux0qrUDn6dtHaTnEF1BKfmpKjH6gc1KUjoNaRu73sXNnIsd07T2pwDxHieMfOVupA+ac8hyxQM1RXla3KyIskbBkdQysOYYEZBHkQaLm4WNGeRgqICzMxwFAGSSe4AUHrVe1/bewsyRcXMasOqA8Tj1RcsPeKxPeNvgmuWaGwZobccjIMiSTzz1RT4Dn49cDKic9aBlpt+GmA8u3bzEYH62FdNjvn0uQgNJJHnveNsfWvFj30r9FA6uk6xBcpx280cq95Rg2PI46HyNd1JTpOqzW0glt5GikHRlOPce4jyPKmI3Vb0lv8W91wpdAeyRyWYDwHc4HVe/mR4ANOooooCqntJvH0+yJSacNIORjiHGwPgcclPkxFZXvZ3rySO9pYOUiUlZJl5NIehVD3IPEc27jjrjlAxLb+7LPK3uT54j/wBddumb8NNkOJBND5umR/YLH7KWmigdfStVhuYxJbypKh+UjAj0OOh8jUFebxNNikeOS7jV0ZkdSG5MpII+L3EUruy+0txYTCa2cq3ylPNXHzWHePtHdg1z7QagLi6uJwOETTSShTzxxsWxnyzQNJ987SvyyP6m/wBNWTStSiuIlmgcPG+eFhnBwSD18waSemw3O/iez+i/7x6C50UUUBRRRQFedzOsaM7nCqpZie4AZJ+oV6VTN8d20Wj3bKcEqie53RG/ssaBc9vtrJNRu3mcnswSsKdyJ3cvE9SfHyAqt0UUBRRRQbjuE24OHsbl/ZRDJC7H4qrzdPHAHtDwAbyFZrvC2uk1K7aZiREpKwxnoid3L5x6k/3AVXLedkPEhKnDLkeDAqw96sR7686AooooCtt3CbcEFrC4f2AhkgZvkhQS6Z8Me0PDDeIrEq9IZmQ5UkHDLkeDAqw9CpI99BZd4u1z6lePKSeyUlYE7lTPXHzm6n3DoBVWoooCiiig2z4P+2jcf8HTNlSC1uT8kjLMnoRlh4Ybxqx/CD19oLGO3RsNcuQ3nGgBYe9mQemR31hmw120Wo2bqcETxD3FgpHvBIrT/hLqe0sj8kpKB6gx5/WKDFKu+7Ld8+qSOS/ZwRY7RwMkk9FUdM4Gcnpy65qkVpe57eJHppkhuVYwysG40GSjYwcjvUjHTmMdDmg1S03L6UigNFJIcfGeVwT5+yVH2VE7RbirSRCbOR4JO4OeND5HPtD1BPoavelba2FwB2N3CxPyS4Vv6LYP2VOo4IyCCPEUCVavpkltNJBMvDJG3Cw/yPeCOYPga+dMv5LeaOaJuGSNg6nzHP6u4jvFMrtvunh1G6Ny88kbFVUqqqQeHlnn34/VUB94C3/K5v6CUFo221RbrZ+a4XkJbZXx4Z4SR7jypV6Z/afQRY7O3FqrtIscT4dhgnik4/s4segpYKD6RyCCCQRzBHUHxqQ0LQri8k7K1iaV/Beg82Y4CjzJFRtN5u52XTT7KKJVAkZQ8zd7ORk5PgueEeQ9aDBLrc1qqJxiJHPUokq8Q+vAPuJqh3Nu0bMkisjqcMrAgg+BB5g071YH8JDRFSW2ukUAyBo5CO8rwlCfPBIz4KKDGK+zIeELk8IJIGeWTgE48TgfUK+KmdjtG+7L23tz0kkAb6I5t7+EGgkdlN3t9qC8dvFiLmO1kPCpI8O9vD2Qaktb3RanbRmQxLKoBLdi/EQB+aQGP6INNDaWqRIscahURQqqOQAHIAe6vagRyirzvn0ZbbVZhGAEkCzBQMAcQ9r+0GPvqjUDJfB91szae0DHLW8nCMn5De0v28QHkBVb+EDtmeIadC2AAHuCO8nmkfuHtH1XwNeXwbrgIdQZjhVSJj7u1/uzWSa5qb3NxLcSfGldnPfjJzj0A5e6g4an9jNkbjUp+xtxyHOSRvixr4k+J7gOZ9ASICmX3T3dhZabCpurdZZB2suZUB4m5gHn8lcLjyPjQcul7ibFFHbSzyvjmQyoufIAEj3k1CbV7iAI2fT5XZwCexmK+15K4AAPcOLl4kda1f8A2usPyy2/rk/zo/2usPyy2/rk/wA6BO7q2eN2jkUq6EqynkQRyINflvO0bq6MVZSGVgcEEcwR55rUN/UNq9xFdWs0MjSqVmEbq3tLjhYgHvU4z+aKyugbrdttUNRsY5jjtV/BzAdzgDJA8GBDD1x3VC77dqTZ2BSNsTXBMakdVXH4Rh7jw58WHhWc/B01kx3stsT7M8fEPpR8x9as31CvD4RGoF9SSLPsxQry8GYszH3jhHuoMsr7hiZ2CoCzMQFUDJJPIAAdST3V8Vr/AMHbZ1ZbiW7kXIgASPPz2zlvVVGP0qDt2U3EF4w9/M0bEZ7KHhyvkzkEZ8gCPM1O324WyZfwU9wjY5FijD3jhB+2taooFD252GudMkCzgNGxPZzJ8VvL81vI+7I51WKcfbTZ5L+zlt3A9pcofmuOaMPQ/YSO+k6dSCQRgjkQe6g+abDc7+J7P6L/ALx6U+mw3O/iez+i/wC8egudFFFAUUUUBVd3h6ObvTbqBRlmjyo8WQiRR72QCrFRQI5RWvb5N2jwyve2iFoXJaWNRkxMeZYAfIJ5/m+lZDQFFFdOnWEs8ixQo0kjHCqoyT/48+6gk9kNmpdQnMMPxhFJJ/RX2R73Kr76g6ardTsGNMtyZMNcy4MrDouOiKfAZ5nvPoKzjfNu0eOR76zQvE5LTRqMmNj1cAdUPU/NOe7oGOUUUUBU1sjs5Lf3HYQ/G7OR893sqSM+RbhXP51RthZSTSLFCjSSMcKijJJ9KZ/dPsCNMgZpcNcy47QjmEA6Ip8s5J7z6CgVllIODyI6ivytl3z7tJEle+s0LxueKaNRko3e4A6oep8Dk9OmNUBRRXvY2ck0ixxIzyOcKijJJ8hQWbdVpJudUtUAOEkErHwEft8/UgD3imC3rbHHUrLgjwJ4m7SLPecEFCe4MD18QK5N0uwA02EvLg3UoHaEcwi9RGD38+ZPeceAq/0CQ3ds8btHIrI6khlYYII6givKm82v2DstRGbiPEgGBMnsuPDnjDAeDAiss1jcDKCTa3SMO5ZlKkerLnPrgUGLV12OpTQnMMskZ8Y3Zf1EVctR3P6rF0gWUeMcin7CQfsqo6nolzb/AMogli54/CRsufQkc6C3aDvd1O2wGmE6DHszjiOPp8nz5kmtg2D3uWt+ywyr9z3DclVmyjnuCvge0fmkDwGaWKv0Ggbbet+KLz/lf3ilIrfbHahr7Zi7Mp4poUMTserYKlWPmVIBPeQawKg9rMfhE+kP107adB6Ukll/GJ9Jf1inbToPSg+qyP4SP8ht/wCcf4HrXKyP4SP8ht/5x/gegXirxuTH/rVp/wBb9zLVHq87kvx1af8AW/cy0DVUUUUC3fCKH/qcf82j/blrLa1L4Rf4zj/mqfty1ltBpu6aYpYa0w6i05EePDKBWZVqu5azM1rrES9Xtgo9SswH21lVAUUVvWjbkLKe3hmFzcYljSQY7P5Shvm+dBgtFMN94Kz/ACm4/wC3/po+8FZ/lNx/2/8ATQLzRTDfeCs/ym4/7f8Apo+8FZ/lNx/2/wDTQZNuouez1ezPjLwf0gU/xV378FI1m5z0Ii4fTs0/vzWs6DuWtbW5iuFnnZonDhW4MEjmM4XNZ/8ACK08pqEUuPZlgHP85GYMPqK/XQZVTG/Byx/B02Ov3Q3F/Qjx9lLlWr/B/wBqlt7p7WVuFLjh7Mk8hIOQH6YOPUKO+gYyiiigKSvX5A11cMvxTNIR6Fjimo3nbVLp9jJJkdq4McK95cjGfRR7R9AO8UpFAU2G538T2f0X/ePSn02G538T2f0X/ePQXOobarae20+Htrl+EdFUc2c+Cr3/AKh34qTvbpYo3lkPCkas7HwVQST9QpQtuNqpdRunnkJC5xEncidw9e8nvOaC+a/v3u3Yi0ijhTuLjjf16hR6YPrUHbb5NVVsmdHHzWiTH9kA/bWf0UDCbF78IpmWK/RYHPISpkxk/nA5KDzyR4kVryMCAQcg8wR30jtbnuH269iSyuX9mJGlhdj0Rebp6KPaHlxDoAKDWNqNpbewhM11Jwr0UDmzn5qr3n7B34pX9vNp7e9lL29lFbjOeME8bebAEIM/RJ8659vdrJNRu3mckICVhjPRE7hjxPUnx8sVXKD9U+/yraN1W8mwt8QS2sdozYBuI+Iq3hxliXUeeSB5CsWooHhjcMAVIIIyCDkEHoQfCovabaS3sITNdSBF6KOrOfmqvUn9XfgVke4Tbg4exuX9lEaSFm+Sq83TPgB7Q8MN5Cs03g7WyaldvMxIjBKwofkJ3cvnHqT4+QFB0bf7VW99KXt7KK355MgJ4382CkIM+hPnVSBr8ooNl3Vbx7C2xDNaR2rNhTcR8TBvpliXA95HoK3yOQMAykEEZBByCD0IPhSPVt/wf9tHLnT52JXBa3J+Tjm0efDHtAd2G8RQbpVO2i3Y6deMXkg4JD1kiPASfEgeyT5kGrjRQZbDuI04MCZLpgPktJHg+uIgfqNXfZzZOzsRi1gSMkYLdXPq5yx9M4qbooCsT3jb1r+w1Ca2jjtzGvAULo5YhlVuZEgHUnurbKxT4Q+yjOI7+JSeBeznx3LklH9ASQT5rQVn7++o/wDDtf6uT/5a23d5tGb+whuG4O0biEgTICspIIwSSOWD17xSgVbNgtvbjS5CYsPE5zJCx5E/OB+S2OWfrBwKBt6+JoVdSrqGU8irAEH1BrMNN36ae4/CpPC3flQw9xU5PvArh13fzbKpFpBJK/c0mET15EsfTA9aDN98+z0NlqJS3AVJI1l4B0QkspUeA9nOO7PhVEqQ17WZryd7i4bikc8z0AHQADuAHICo+g03d9n+BNZ+bwx/XzrMq3zTtmmstl7rtF4ZZkMzg9VyVCKfMKASO4k1gdB7WX8Yn0l/WKdtOg9KSSy/jE+kv6xTtp0HpQfVZH8JH+Q2/wDOP8D1rlZH8JH+Q2/84/wPQLxV53Jfjq0/637mWqNV53Jfjq0/637mWgaqiiigW74Rf4zj/mqfty1ltal8Iv8AGcf81T9uWstoNs+DP/GXv0Yf1yVnG8TZ42OoTwYwnFxxeaNzXHp8X1BrR/gz/wAZe/Rh/XJV33vbCfwjbh4R/vUIJj54416mMnzxkE9D4AmgVyt+3GbfxtCthcuFkTlAzHAdSc8GT8oE8h3jAHSsEmiZGKupVlJDKwIII5EEHmCPCvigeOvl3ABJIAHMk9BSk6VvI1O3UJFeScI6BwsmPIdorcq5de23v7xeG5upHTvQYRT6qgAPvFBpu3++iVLrs9NaNoowQ0jLxCRu/h/NHQEdefdiq8m/HUx3W59Yz/c9ZlXRYWUk0iRRIXkchVVRkkmgYPdNvCv9TuZEmjt1hiTid0Rw2TyRQTIRzwT0+Samd9OypvrAtGCZrcmVAOrDHtqPMrzAHUqBUpu22QXTbNYuRlf25mHe5HQH5qjkPee+rXQI5X6DW7b090LSO11pygsx4pLfIGSerR5wPMqfPHhWHXdo8TlJUZHHVXUqR6g86DT9k9911boI7qMXKryDluGTHm2CG9SM+JNTOpfCAYqRb2YV+4yScQH6KqCfrFYjRQS20u0dxfTGa6kLt0UdFUfNVRyA/X35qJq5bCbu7rUZFIRo7fPtzsMDHfwZ+M3py8cVWNWthFPLGuSEkdAT1wrEDPnyoOSmw3O/iez+i/7x6U+mw3O/iez+i/7x6D53zXLR6PdFTgkIh9GkRW+wmlRpvd5OkG60y6hUEsY+JQOpZCJFA9SuKUKgKKKKAr0gnZDlSQSGXI8GBVh71Yj3151ObI7My38rxQ9UiklP6KnhH6TlV99BB0UUUBRRRQekE7IcoSpwy5HgwKsPepI99edTmx+zUuoTtDD8YRSSf0V9ke9yq++oOgKKKKAqe2Du2i1KzdSQRcRA47wWCsPepI99QNW/dPo7XOq2qjOI3EznwEZD8/IsAvvoG0ooooCiiigK+JolZSrAMrAgqRkEHqCO8V90UGC7f7k5FZptNwyHJNuxwy/QJ5MPIkEefdj+oafLA5jmjeNx1V1Kn6jTtVz31hFMvBNGki/NkUMPqIIoEkopup93WlvnNlAM/NXh/ZxivS33f6YhyLG3P0ow32NmgVHRtDuLp+C2heVvzFJA9T0UeZIrct2u5wW7rc6hwvKvNIRzVD3M5+Uw7gOQ8+7XbeBUUKiqqjoqgAD3CvSgre8aykm0y6ihQvI8eFVepOR0pavvcap+RTfUP86bmigUu13damHUmymwGBPIePrTZr0FftFAVmm/bQ7i7tIEtonlZZuIhR0HAwz9ZFaXRQKN97jVPyKb6h/nVu3TbFX9vqttNPayxxr2vE7DkMxSKM8+8kD30xdFAUUUUGE78dkr271BJLa3klQW6KWUcsh5CR64I+us8+9xqn5FN9Q/zpuaKDHdwezV1Zvdm6geIOsXDxjrgvnHpkVsVFFBRtv92VrqWZP4m4x/HIB7XcBIvyvXkfPHKsP2g3TalbE4h7dB8uA8X9nkw+qmpooEnudLnjOJIZUI7mRgftFfdro1xIcRwTOfBI2b9Qp1aKBW9n90GpXJHHELdO95jg478IMsT6gDzrc9gt3Vrpg4kHaTkYaZxz8wo6KPTme8mrjRQFFFZ3v106SXTGeIsDA6yMFOCV5q3TuHFxe6g0JnA5kgDzNQ+rW9hc4S5FtLzwok7Njnp7OeYPdypN2OTk8zX3BMyMroSrKQykdQRzBHvoGruN1OkucmzUfRklUfUrgV3adu/wBNhIMdlDkcwWXjIPjl8nNVXZDfRZzxqLxvueYDDZBKMfFWAOM+B6Z6nrVkn3laWq8RvYjyzhcsfqAzQWa5mWKNnbCoilie4ADJ+wUlWoXPayySYxxuz48OIk/31qm9Le2LyJrWyDLC38ZK3JpB81V7lPfnmemAM5yOgKbndZBwaTZA98Qb+kS3+KlQ0uweeaOGMZeR1RR5scDPlzp0NMs1hhjiX4saKg9FAH91B00u++Ldm9vI95aIWt3JaRFHOInmTj/hk88/J9MUxFFAjlFNdtBus027Yu0HZuc5eE8BJPfw/FJ88VCW24rTVYFnunHzWkTB/oxqftoF30vTZbiRYoI2kkY4VVGT/wCB4k8hTR7rNhV0y2IchriXDSsOgx0RT80ePeST4AT+z+zVrZJwWsKRA9SBlm+kxyx95qWoF63ybtHhle9tELwuS0sajJiY8ywA+QTz/N9OmQ08dUzaHdfpt2xd4Ozc9XhPAT5kD2SfMigU+unTdPlnkWKCNpJGOFVRkn/x59BTE2+4nTVYEvdOB8lpEwfXhjB+o1edntmLSyXhtYEjz1I5s3qxyx95oK/uq2EGmW57TDXMuDKw6LjoinwGeZ7z7qzffNu0kjle+s0LxOS00ajJjY8y4A6oep8Dk9OjAUUCOUU2W0W7HTrxi8kHBIerxHgJ8yB7JPmQar9vuJ01WBMl04HyWkTB9eGMH6jQLrYWMk8ixQo0kjHCooyT7qZ/dPsCNMgZpcNcy47QjmEA6Ip8s5J7z6CrHs7sraWK8NrAkeRgsObN6scsfrqZoCiiigKKKKArJNt9QlXaPTo1lkWNlTiQOwVvafqoODWt1je3n/8ATab9GP8AbkoD4Q+oXERsBbyyozmcYidlLH8DwjCnmefL1ruG2pvtnrmYMUuYY+CXhJVlcEYYY5gMOfrkd1c2/X+WaP8A89/27eq9vg0aXTZ557Yf7rfoY5l7lk+N3dMkcYPjxjpQaDslq80ezy3ILSzJbyyAuSxZlLkZPU9KzTZKwXU4Wmn1mWO/Zn4IjLwYPycAkZBxn2MAD0rRtidQkt9nYZoou2eOFmEWccQDtxdx+Tk9O6qRBBs9qVuZ5ilhcHPaJHIRggnBVCOFgRg+yvlyNBomx2n6i+mzW2oPwTsskcU6sHYKyYVyVbmysTzyCcDn31lG3uzl7p0trH/CtzL90MVzmRODBUZx2rZ+P5dKunwd7ud7W4WRmaBJFWBmz4HjUeAHsHHcSa5d/X8q0v8A5rftRUFz2C2NnsGlM1/Ld9oFAEgYcGM5IzI/XPl0rLtitGuNTvL9G1C7hWGQ8ISRiPaeQYwW5AcNMFS57A7FQ6lfaiJ5J4+ylJXsWVc8TyZzxI2fi0Fh2Ou7uw13+DWu3vIXUluMklPYLg82JVhjBwcEHp0x37x9RmTXtMjSWRUfs+JFdgrfhWHNQcHly51F7G6YNK2iazjbtIp4shpApceyXHtADnxKQcYB5ZHIV7753NtqumXsgPYoVDMATjgk4m9/C2QO/BoLTvxvJItLZ4neNu1jHEjFT18Qc153t5INmRKJH7T7ijbtOI8WeFefFnOfOq3vo22srnT1gtZlmkkkQhUycAZOTy5HOBw9efTkas20Fk0OzTRSDDpZIrA9zBVyPceVBSdw208/3W9tdSyv28Qki7V2bmhOeHiJ6rxH9Cq9vS2ruZNSnME8yQROsA7OR1XKj2s4IBJYPz8AK9LuJ7TT9H1WAe3EXifzHaSMoPkQXXPmPKuXW9JaLQ7SaTPaXV20zE9ccLKvuIHF+lQa7vovJItILxSOj8cXtIxU8zz5g5qi6Nsk01vDM20bRtJGjmMyHKFlDFTm5HMZx0HTpVz35/iU/Th/XVB0OHZj7mg+6ZHE/ZJ2wxdfH4Rx/FXHxs9OVBp+s2z2ugzILlpnjt3IuQSGbOWDA8RPfyPEapO4zbeUv9xXju3agyW0khJLYJVkBPMjKsR5qwq6bR3NvJs/O1m3Fb/crLESGHsqCnygG+TjnWfWeyr3Oztld22Rd2hmkjK9WUTyMyjxIxxD0I76Cx7p9Qlk1TV0klkdUmYIrOxCjtZRhQTgcgByqv70NlLyxhlvV1S4YNNyhHaIFDkkAN2p5L06fVXv8Hy9ae81GZ8cUvDI2OmWeRjjyyatO/8A/FLf86P++g5N2+xN0jWt9Lqc8yNH2ht3DkHjjIALGUg8JfOeHu7qre2Wrtd63LZXl89laRABeFuEMSqMOI9MtxE5bkAAO/Na3sN+LrP+bxfsCs42h1zT7rUprLWLSOAx5ENyXYFgDlMsAMBlPEMkjOR1oJHYbRL+0vh2F192aW6/HaZW4crkFRxHmCAPZwCDnHLlqVL1s3BDaa9bxaPcPPBJjtxniUL7XGCwADBVwQe44GSaYWgKKKKAr4miDKVYAqwIIPQg8iD5Yr7ooFn3n7rZbF3ntVaS0OTy5tD4hvzB3N9fic0p46pG0u6rTrwljEYZDzLwEIT6rgqfXGfOgVOit0vfg/DP4G9IHg8WT9YcfqrnT4Pr998o9ICf/cFBidekELOwVFLMxwqqCST4ADmTW/6duCtVx29zNJ4hAqA/WGOPfWhbN7G2ViP91gRG73OWc/pNk+4cqCh7nN2bWZ+7LxQLgjEUf/CBGCT+eQcY7hnx5a1RRQFFFFAUUUUBRRRQFFFFAUUUUBRRRQFFFFAUUUUBRRRQFFFFAVH3OiW8kyTyQxtMmOCQqCy4yRg9RzJqQooODUtFt7ho2nhjkaIkxl1BKE4JK56H2R9Qr11LToriMxzxpLGcEo6gjlzHI+ddVFBz2FlHDGsUKKka8lRRgDv5D1NQV7sBpssnaSWcJcnJIXGT4kAgH3irLRQeFlaRxIscSLGijCogAAHkBXNqeiW9wyNPDHK0ZyhdQSp5Hlnp0H1VIUUBUfpuh29uzvBDHG0hzIyKAW5k+0R15k/XUhRQR82iW7zrcNDGZ0GFlKjjA58g3XvP117alp0VxGY540kjPVHUMPLke+uqigrml7CadbyCSG0iVwchscRU+K8ROD6VOXtokqNHKiujDDKwyCPAiveigjG2ftTALY28RgHMRcA4Bz4vi9OvOi+2ftZo0ilt4njjx2aMgKrgYGB3cuVSdFBx6lpcNxH2U8SSR8jwOoI5dOR8KiP9g9N/Ibb+qX/KrHRQcMejwLB9zCFBBgr2QUcGCSSOHpgkmvXTrCKCNYoY1jjXPCiABRkljgDxJJ99dNFBHaXoNtbs7W8EcTP8cogUt1PPHXmTXtqmmQ3CdncRpKmQeF1BGR0ODXXRQeVtbrGipGoVFAVVAwAByAA8AKjtc2atLwD7qt45ccgWHMejDmPrqWooInQtmbSzz9y28cRPIlR7RHgWPMj31LUUUBRRRQFFFFAUUUUBRRRQFFFFAUUUUH//2Q=="/>
          <p:cNvSpPr>
            <a:spLocks noChangeAspect="1" noChangeArrowheads="1"/>
          </p:cNvSpPr>
          <p:nvPr/>
        </p:nvSpPr>
        <p:spPr bwMode="auto">
          <a:xfrm>
            <a:off x="207433" y="-144461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AutoShape 8" descr="data:image/jpeg;base64,/9j/4AAQSkZJRgABAQAAAQABAAD/2wCEAAkGBxQTEhUUEhQWFhUXGBoYFxYXGBsdHhofHx8bGhwcHR0gHSgiHx0lHRcfITEiJSosLi4uHx80ODQsNygtLisBCgoKBQUFDgUFDisZExkrKysrKysrKysrKysrKysrKysrKysrKysrKysrKysrKysrKysrKysrKysrKysrKysrK//AABEIAG0BzgMBIgACEQEDEQH/xAAcAAACAwEBAQEAAAAAAAAAAAAACAUGBwQDAgH/xABPEAACAQMBBQUCBwoLBwUBAAABAgMABBEFBgcSITETQVFhcSKBCDJCUnKRoRQXIzVUYoKxsrMVMzR0kpOiwcLR0hYkU3ODo+Elw9Pw8Tb/xAAUAQEAAAAAAAAAAAAAAAAAAAAA/8QAFBEBAAAAAAAAAAAAAAAAAAAAAP/aAAwDAQACEQMRAD8A3GiiigKKKKAooooCiojafaW3sITNdScC9FHVnPzVXqT9g78ViO0G/i6diLOGOJO5pAXc+fUKPTB9aBhaKV+DfPqqnJljYeDRJj7AD9tX/YzfjFMyx36CBjyEyZMefzgcsnrkjxxQbDRXyjggEEEEZBHQjxFRe0u0dvYwma6kCL0A6sx+ao6k/wD04FBLUUvm0O/i5diLOGOKPuaQcbnz5EKPTn61Aw759VU5MsbDwaJMfYAftoGhorHNjd+UcrLHqEYhY8hNHkx5/OU5KjzyR6VsMcgYBlIIIyCDkEHoQfCg+qKito9obexhM11IEQch3lj3Kq9Sf/08hWJbQ7+Ll2Is4Y4k7mlHG588AhV9Pa9aBgqKV6HfNqoOTLGw8DEmPsAP21fNjd+ccrLHqEYhJ5dtHkp+kpyVHnk+6g2WiviKQMAykMpAIIOQQehB7xRLIFUsxCqoJJJwABzJJ7hQfdR+qa5bWwzcTxRZ6dpIq59ATz91YVvD3yzSu0OnMYoRkGbHtyea5+Iv9r06Vks8zOxZ2LMeZZiST6k8zQNhPvO0pOt5Gfohm/Upr3td4mmSclvYB9NuD9rFKJRQO/b3CuoZGV1PRlIIPoRXpSYaDtDc2b8drM8R7+E8j9JT7Le8UxG63eemo/gJwsd0BnA+LKB1KZ5hh1K+HMd+A0eiqtvRkK6VeFSQRFyIOCOY76VL+F5/+PL/AFjf50DrUUoexGqTHUbINNIQbqAEF2wR2i9edaFvO3wyF3ttObhRSVe4HxmPeI/Be7i6nuwOZDatT1y2t/5RcQxZ6dpIq59MkZqPt9t9Oc4W+ts9wMyDPpk86T+aZnYs7FmJyWYkknxJPU18UDwxuGAKkEHoRzFfVJ/sfttd6dIGt5DwZy0LElG8cjuPmMGmKk3mWg01dQJOG9kQ5HGZB1j93XPhz7xQXVmAGScAdSagbnbbTozwve2wI6jtUOPI4PI0sm2e3l3qLkzSFYs+zAhIQDuyPlHzPux0qrUDn6dtHaTnEF1BKfmpKjH6gc1KUjoNaRu73sXNnIsd07T2pwDxHieMfOVupA+ac8hyxQM1RXla3KyIskbBkdQysOYYEZBHkQaLm4WNGeRgqICzMxwFAGSSe4AUHrVe1/bewsyRcXMasOqA8Tj1RcsPeKxPeNvgmuWaGwZobccjIMiSTzz1RT4Dn49cDKic9aBlpt+GmA8u3bzEYH62FdNjvn0uQgNJJHnveNsfWvFj30r9FA6uk6xBcpx280cq95Rg2PI46HyNd1JTpOqzW0glt5GikHRlOPce4jyPKmI3Vb0lv8W91wpdAeyRyWYDwHc4HVe/mR4ANOooooCqntJvH0+yJSacNIORjiHGwPgcclPkxFZXvZ3rySO9pYOUiUlZJl5NIehVD3IPEc27jjrjlAxLb+7LPK3uT54j/wBddumb8NNkOJBND5umR/YLH7KWmigdfStVhuYxJbypKh+UjAj0OOh8jUFebxNNikeOS7jV0ZkdSG5MpII+L3EUruy+0txYTCa2cq3ylPNXHzWHePtHdg1z7QagLi6uJwOETTSShTzxxsWxnyzQNJ987SvyyP6m/wBNWTStSiuIlmgcPG+eFhnBwSD18waSemw3O/iez+i/7x6C50UUUBRRRQFedzOsaM7nCqpZie4AZJ+oV6VTN8d20Wj3bKcEqie53RG/ssaBc9vtrJNRu3mcnswSsKdyJ3cvE9SfHyAqt0UUBRRRQbjuE24OHsbl/ZRDJC7H4qrzdPHAHtDwAbyFZrvC2uk1K7aZiREpKwxnoid3L5x6k/3AVXLedkPEhKnDLkeDAqw96sR7686AooooCtt3CbcEFrC4f2AhkgZvkhQS6Z8Me0PDDeIrEq9IZmQ5UkHDLkeDAqw9CpI99BZd4u1z6lePKSeyUlYE7lTPXHzm6n3DoBVWoooCiiig2z4P+2jcf8HTNlSC1uT8kjLMnoRlh4Ybxqx/CD19oLGO3RsNcuQ3nGgBYe9mQemR31hmw120Wo2bqcETxD3FgpHvBIrT/hLqe0sj8kpKB6gx5/WKDFKu+7Ld8+qSOS/ZwRY7RwMkk9FUdM4Gcnpy65qkVpe57eJHppkhuVYwysG40GSjYwcjvUjHTmMdDmg1S03L6UigNFJIcfGeVwT5+yVH2VE7RbirSRCbOR4JO4OeND5HPtD1BPoavelba2FwB2N3CxPyS4Vv6LYP2VOo4IyCCPEUCVavpkltNJBMvDJG3Cw/yPeCOYPga+dMv5LeaOaJuGSNg6nzHP6u4jvFMrtvunh1G6Ny88kbFVUqqqQeHlnn34/VUB94C3/K5v6CUFo221RbrZ+a4XkJbZXx4Z4SR7jypV6Z/afQRY7O3FqrtIscT4dhgnik4/s4segpYKD6RyCCCQRzBHUHxqQ0LQri8k7K1iaV/Beg82Y4CjzJFRtN5u52XTT7KKJVAkZQ8zd7ORk5PgueEeQ9aDBLrc1qqJxiJHPUokq8Q+vAPuJqh3Nu0bMkisjqcMrAgg+BB5g071YH8JDRFSW2ukUAyBo5CO8rwlCfPBIz4KKDGK+zIeELk8IJIGeWTgE48TgfUK+KmdjtG+7L23tz0kkAb6I5t7+EGgkdlN3t9qC8dvFiLmO1kPCpI8O9vD2Qaktb3RanbRmQxLKoBLdi/EQB+aQGP6INNDaWqRIscahURQqqOQAHIAe6vagRyirzvn0ZbbVZhGAEkCzBQMAcQ9r+0GPvqjUDJfB91szae0DHLW8nCMn5De0v28QHkBVb+EDtmeIadC2AAHuCO8nmkfuHtH1XwNeXwbrgIdQZjhVSJj7u1/uzWSa5qb3NxLcSfGldnPfjJzj0A5e6g4an9jNkbjUp+xtxyHOSRvixr4k+J7gOZ9ASICmX3T3dhZabCpurdZZB2suZUB4m5gHn8lcLjyPjQcul7ibFFHbSzyvjmQyoufIAEj3k1CbV7iAI2fT5XZwCexmK+15K4AAPcOLl4kda1f8A2usPyy2/rk/zo/2usPyy2/rk/wA6BO7q2eN2jkUq6EqynkQRyINflvO0bq6MVZSGVgcEEcwR55rUN/UNq9xFdWs0MjSqVmEbq3tLjhYgHvU4z+aKyugbrdttUNRsY5jjtV/BzAdzgDJA8GBDD1x3VC77dqTZ2BSNsTXBMakdVXH4Rh7jw58WHhWc/B01kx3stsT7M8fEPpR8x9as31CvD4RGoF9SSLPsxQry8GYszH3jhHuoMsr7hiZ2CoCzMQFUDJJPIAAdST3V8Vr/AMHbZ1ZbiW7kXIgASPPz2zlvVVGP0qDt2U3EF4w9/M0bEZ7KHhyvkzkEZ8gCPM1O324WyZfwU9wjY5FijD3jhB+2taooFD252GudMkCzgNGxPZzJ8VvL81vI+7I51WKcfbTZ5L+zlt3A9pcofmuOaMPQ/YSO+k6dSCQRgjkQe6g+abDc7+J7P6L/ALx6U+mw3O/iez+i/wC8egudFFFAUUUUBVd3h6ObvTbqBRlmjyo8WQiRR72QCrFRQI5RWvb5N2jwyve2iFoXJaWNRkxMeZYAfIJ5/m+lZDQFFFdOnWEs8ixQo0kjHCqoyT/48+6gk9kNmpdQnMMPxhFJJ/RX2R73Kr76g6ardTsGNMtyZMNcy4MrDouOiKfAZ5nvPoKzjfNu0eOR76zQvE5LTRqMmNj1cAdUPU/NOe7oGOUUUUBU1sjs5Lf3HYQ/G7OR893sqSM+RbhXP51RthZSTSLFCjSSMcKijJJ9KZ/dPsCNMgZpcNcy47QjmEA6Ip8s5J7z6CgVllIODyI6ivytl3z7tJEle+s0LxueKaNRko3e4A6oep8Dk9OmNUBRRXvY2ck0ixxIzyOcKijJJ8hQWbdVpJudUtUAOEkErHwEft8/UgD3imC3rbHHUrLgjwJ4m7SLPecEFCe4MD18QK5N0uwA02EvLg3UoHaEcwi9RGD38+ZPeceAq/0CQ3ds8btHIrI6khlYYII6givKm82v2DstRGbiPEgGBMnsuPDnjDAeDAiss1jcDKCTa3SMO5ZlKkerLnPrgUGLV12OpTQnMMskZ8Y3Zf1EVctR3P6rF0gWUeMcin7CQfsqo6nolzb/AMogli54/CRsufQkc6C3aDvd1O2wGmE6DHszjiOPp8nz5kmtg2D3uWt+ywyr9z3DclVmyjnuCvge0fmkDwGaWKv0Ggbbet+KLz/lf3ilIrfbHahr7Zi7Mp4poUMTserYKlWPmVIBPeQawKg9rMfhE+kP107adB6Ukll/GJ9Jf1inbToPSg+qyP4SP8ht/wCcf4HrXKyP4SP8ht/5x/gegXirxuTH/rVp/wBb9zLVHq87kvx1af8AW/cy0DVUUUUC3fCKH/qcf82j/blrLa1L4Rf4zj/mqfty1ltBpu6aYpYa0w6i05EePDKBWZVqu5azM1rrES9Xtgo9SswH21lVAUUVvWjbkLKe3hmFzcYljSQY7P5Shvm+dBgtFMN94Kz/ACm4/wC3/po+8FZ/lNx/2/8ATQLzRTDfeCs/ym4/7f8Apo+8FZ/lNx/2/wDTQZNuouez1ezPjLwf0gU/xV378FI1m5z0Ii4fTs0/vzWs6DuWtbW5iuFnnZonDhW4MEjmM4XNZ/8ACK08pqEUuPZlgHP85GYMPqK/XQZVTG/Byx/B02Ov3Q3F/Qjx9lLlWr/B/wBqlt7p7WVuFLjh7Mk8hIOQH6YOPUKO+gYyiiigKSvX5A11cMvxTNIR6Fjimo3nbVLp9jJJkdq4McK95cjGfRR7R9AO8UpFAU2G538T2f0X/ePSn02G538T2f0X/ePQXOobarae20+Htrl+EdFUc2c+Cr3/AKh34qTvbpYo3lkPCkas7HwVQST9QpQtuNqpdRunnkJC5xEncidw9e8nvOaC+a/v3u3Yi0ijhTuLjjf16hR6YPrUHbb5NVVsmdHHzWiTH9kA/bWf0UDCbF78IpmWK/RYHPISpkxk/nA5KDzyR4kVryMCAQcg8wR30jtbnuH269iSyuX9mJGlhdj0Rebp6KPaHlxDoAKDWNqNpbewhM11Jwr0UDmzn5qr3n7B34pX9vNp7e9lL29lFbjOeME8bebAEIM/RJ8659vdrJNRu3mckICVhjPRE7hjxPUnx8sVXKD9U+/yraN1W8mwt8QS2sdozYBuI+Iq3hxliXUeeSB5CsWooHhjcMAVIIIyCDkEHoQfCovabaS3sITNdSBF6KOrOfmqvUn9XfgVke4Tbg4exuX9lEaSFm+Sq83TPgB7Q8MN5Cs03g7WyaldvMxIjBKwofkJ3cvnHqT4+QFB0bf7VW99KXt7KK355MgJ4382CkIM+hPnVSBr8ooNl3Vbx7C2xDNaR2rNhTcR8TBvpliXA95HoK3yOQMAykEEZBByCD0IPhSPVt/wf9tHLnT52JXBa3J+Tjm0efDHtAd2G8RQbpVO2i3Y6deMXkg4JD1kiPASfEgeyT5kGrjRQZbDuI04MCZLpgPktJHg+uIgfqNXfZzZOzsRi1gSMkYLdXPq5yx9M4qbooCsT3jb1r+w1Ca2jjtzGvAULo5YhlVuZEgHUnurbKxT4Q+yjOI7+JSeBeznx3LklH9ASQT5rQVn7++o/wDDtf6uT/5a23d5tGb+whuG4O0biEgTICspIIwSSOWD17xSgVbNgtvbjS5CYsPE5zJCx5E/OB+S2OWfrBwKBt6+JoVdSrqGU8irAEH1BrMNN36ae4/CpPC3flQw9xU5PvArh13fzbKpFpBJK/c0mET15EsfTA9aDN98+z0NlqJS3AVJI1l4B0QkspUeA9nOO7PhVEqQ17WZryd7i4bikc8z0AHQADuAHICo+g03d9n+BNZ+bwx/XzrMq3zTtmmstl7rtF4ZZkMzg9VyVCKfMKASO4k1gdB7WX8Yn0l/WKdtOg9KSSy/jE+kv6xTtp0HpQfVZH8JH+Q2/wDOP8D1rlZH8JH+Q2/84/wPQLxV53Jfjq0/637mWqNV53Jfjq0/637mWgaqiiigW74Rf4zj/mqfty1ltal8Iv8AGcf81T9uWstoNs+DP/GXv0Yf1yVnG8TZ42OoTwYwnFxxeaNzXHp8X1BrR/gz/wAZe/Rh/XJV33vbCfwjbh4R/vUIJj54416mMnzxkE9D4AmgVyt+3GbfxtCthcuFkTlAzHAdSc8GT8oE8h3jAHSsEmiZGKupVlJDKwIII5EEHmCPCvigeOvl3ABJIAHMk9BSk6VvI1O3UJFeScI6BwsmPIdorcq5de23v7xeG5upHTvQYRT6qgAPvFBpu3++iVLrs9NaNoowQ0jLxCRu/h/NHQEdefdiq8m/HUx3W59Yz/c9ZlXRYWUk0iRRIXkchVVRkkmgYPdNvCv9TuZEmjt1hiTid0Rw2TyRQTIRzwT0+Samd9OypvrAtGCZrcmVAOrDHtqPMrzAHUqBUpu22QXTbNYuRlf25mHe5HQH5qjkPee+rXQI5X6DW7b090LSO11pygsx4pLfIGSerR5wPMqfPHhWHXdo8TlJUZHHVXUqR6g86DT9k9911boI7qMXKryDluGTHm2CG9SM+JNTOpfCAYqRb2YV+4yScQH6KqCfrFYjRQS20u0dxfTGa6kLt0UdFUfNVRyA/X35qJq5bCbu7rUZFIRo7fPtzsMDHfwZ+M3py8cVWNWthFPLGuSEkdAT1wrEDPnyoOSmw3O/iez+i/7x6U+mw3O/iez+i/7x6D53zXLR6PdFTgkIh9GkRW+wmlRpvd5OkG60y6hUEsY+JQOpZCJFA9SuKUKgKKKKAr0gnZDlSQSGXI8GBVh71Yj3151ObI7My38rxQ9UiklP6KnhH6TlV99BB0UUUBRRRQekE7IcoSpwy5HgwKsPepI99edTmx+zUuoTtDD8YRSSf0V9ke9yq++oOgKKKKAqe2Du2i1KzdSQRcRA47wWCsPepI99QNW/dPo7XOq2qjOI3EznwEZD8/IsAvvoG0ooooCiiigK+JolZSrAMrAgqRkEHqCO8V90UGC7f7k5FZptNwyHJNuxwy/QJ5MPIkEefdj+oafLA5jmjeNx1V1Kn6jTtVz31hFMvBNGki/NkUMPqIIoEkopup93WlvnNlAM/NXh/ZxivS33f6YhyLG3P0ow32NmgVHRtDuLp+C2heVvzFJA9T0UeZIrct2u5wW7rc6hwvKvNIRzVD3M5+Uw7gOQ8+7XbeBUUKiqqjoqgAD3CvSgre8aykm0y6ihQvI8eFVepOR0pavvcap+RTfUP86bmigUu13damHUmymwGBPIePrTZr0FftFAVmm/bQ7i7tIEtonlZZuIhR0HAwz9ZFaXRQKN97jVPyKb6h/nVu3TbFX9vqttNPayxxr2vE7DkMxSKM8+8kD30xdFAUUUUGE78dkr271BJLa3klQW6KWUcsh5CR64I+us8+9xqn5FN9Q/zpuaKDHdwezV1Zvdm6geIOsXDxjrgvnHpkVsVFFBRtv92VrqWZP4m4x/HIB7XcBIvyvXkfPHKsP2g3TalbE4h7dB8uA8X9nkw+qmpooEnudLnjOJIZUI7mRgftFfdro1xIcRwTOfBI2b9Qp1aKBW9n90GpXJHHELdO95jg478IMsT6gDzrc9gt3Vrpg4kHaTkYaZxz8wo6KPTme8mrjRQFFFZ3v106SXTGeIsDA6yMFOCV5q3TuHFxe6g0JnA5kgDzNQ+rW9hc4S5FtLzwok7Njnp7OeYPdypN2OTk8zX3BMyMroSrKQykdQRzBHvoGruN1OkucmzUfRklUfUrgV3adu/wBNhIMdlDkcwWXjIPjl8nNVXZDfRZzxqLxvueYDDZBKMfFWAOM+B6Z6nrVkn3laWq8RvYjyzhcsfqAzQWa5mWKNnbCoilie4ADJ+wUlWoXPayySYxxuz48OIk/31qm9Le2LyJrWyDLC38ZK3JpB81V7lPfnmemAM5yOgKbndZBwaTZA98Qb+kS3+KlQ0uweeaOGMZeR1RR5scDPlzp0NMs1hhjiX4saKg9FAH91B00u++Ldm9vI95aIWt3JaRFHOInmTj/hk88/J9MUxFFAjlFNdtBus027Yu0HZuc5eE8BJPfw/FJ88VCW24rTVYFnunHzWkTB/oxqftoF30vTZbiRYoI2kkY4VVGT/wCB4k8hTR7rNhV0y2IchriXDSsOgx0RT80ePeST4AT+z+zVrZJwWsKRA9SBlm+kxyx95qWoF63ybtHhle9tELwuS0sajJiY8ywA+QTz/N9OmQ08dUzaHdfpt2xd4Ozc9XhPAT5kD2SfMigU+unTdPlnkWKCNpJGOFVRkn/x59BTE2+4nTVYEvdOB8lpEwfXhjB+o1edntmLSyXhtYEjz1I5s3qxyx95oK/uq2EGmW57TDXMuDKw6LjoinwGeZ7z7qzffNu0kjle+s0LxOS00ajJjY8y4A6oep8Dk9OjAUUCOUU2W0W7HTrxi8kHBIerxHgJ8yB7JPmQar9vuJ01WBMl04HyWkTB9eGMH6jQLrYWMk8ixQo0kjHCooyT7qZ/dPsCNMgZpcNcy47QjmEA6Ip8s5J7z6CrHs7sraWK8NrAkeRgsObN6scsfrqZoCiiigKKKKArJNt9QlXaPTo1lkWNlTiQOwVvafqoODWt1je3n/8ATab9GP8AbkoD4Q+oXERsBbyyozmcYidlLH8DwjCnmefL1ruG2pvtnrmYMUuYY+CXhJVlcEYYY5gMOfrkd1c2/X+WaP8A89/27eq9vg0aXTZ557Yf7rfoY5l7lk+N3dMkcYPjxjpQaDslq80ezy3ILSzJbyyAuSxZlLkZPU9KzTZKwXU4Wmn1mWO/Zn4IjLwYPycAkZBxn2MAD0rRtidQkt9nYZoou2eOFmEWccQDtxdx+Tk9O6qRBBs9qVuZ5ilhcHPaJHIRggnBVCOFgRg+yvlyNBomx2n6i+mzW2oPwTsskcU6sHYKyYVyVbmysTzyCcDn31lG3uzl7p0trH/CtzL90MVzmRODBUZx2rZ+P5dKunwd7ud7W4WRmaBJFWBmz4HjUeAHsHHcSa5d/X8q0v8A5rftRUFz2C2NnsGlM1/Ld9oFAEgYcGM5IzI/XPl0rLtitGuNTvL9G1C7hWGQ8ISRiPaeQYwW5AcNMFS57A7FQ6lfaiJ5J4+ylJXsWVc8TyZzxI2fi0Fh2Ou7uw13+DWu3vIXUluMklPYLg82JVhjBwcEHp0x37x9RmTXtMjSWRUfs+JFdgrfhWHNQcHly51F7G6YNK2iazjbtIp4shpApceyXHtADnxKQcYB5ZHIV7753NtqumXsgPYoVDMATjgk4m9/C2QO/BoLTvxvJItLZ4neNu1jHEjFT18Qc153t5INmRKJH7T7ijbtOI8WeFefFnOfOq3vo22srnT1gtZlmkkkQhUycAZOTy5HOBw9efTkas20Fk0OzTRSDDpZIrA9zBVyPceVBSdw208/3W9tdSyv28Qki7V2bmhOeHiJ6rxH9Cq9vS2ruZNSnME8yQROsA7OR1XKj2s4IBJYPz8AK9LuJ7TT9H1WAe3EXifzHaSMoPkQXXPmPKuXW9JaLQ7SaTPaXV20zE9ccLKvuIHF+lQa7vovJItILxSOj8cXtIxU8zz5g5qi6Nsk01vDM20bRtJGjmMyHKFlDFTm5HMZx0HTpVz35/iU/Th/XVB0OHZj7mg+6ZHE/ZJ2wxdfH4Rx/FXHxs9OVBp+s2z2ugzILlpnjt3IuQSGbOWDA8RPfyPEapO4zbeUv9xXju3agyW0khJLYJVkBPMjKsR5qwq6bR3NvJs/O1m3Fb/crLESGHsqCnygG+TjnWfWeyr3Oztld22Rd2hmkjK9WUTyMyjxIxxD0I76Cx7p9Qlk1TV0klkdUmYIrOxCjtZRhQTgcgByqv70NlLyxhlvV1S4YNNyhHaIFDkkAN2p5L06fVXv8Hy9ae81GZ8cUvDI2OmWeRjjyyatO/8A/FLf86P++g5N2+xN0jWt9Lqc8yNH2ht3DkHjjIALGUg8JfOeHu7qre2Wrtd63LZXl89laRABeFuEMSqMOI9MtxE5bkAAO/Na3sN+LrP+bxfsCs42h1zT7rUprLWLSOAx5ENyXYFgDlMsAMBlPEMkjOR1oJHYbRL+0vh2F192aW6/HaZW4crkFRxHmCAPZwCDnHLlqVL1s3BDaa9bxaPcPPBJjtxniUL7XGCwADBVwQe44GSaYWgKKKKAr4miDKVYAqwIIPQg8iD5Yr7ooFn3n7rZbF3ntVaS0OTy5tD4hvzB3N9fic0p46pG0u6rTrwljEYZDzLwEIT6rgqfXGfOgVOit0vfg/DP4G9IHg8WT9YcfqrnT4Pr998o9ICf/cFBidekELOwVFLMxwqqCST4ADmTW/6duCtVx29zNJ4hAqA/WGOPfWhbN7G2ViP91gRG73OWc/pNk+4cqCh7nN2bWZ+7LxQLgjEUf/CBGCT+eQcY7hnx5a1RRQFFFFAUUUUBRRRQFFFFAUUUUBRRRQFFFFAUUUUBRRRQFFFFAVH3OiW8kyTyQxtMmOCQqCy4yRg9RzJqQooODUtFt7ho2nhjkaIkxl1BKE4JK56H2R9Qr11LToriMxzxpLGcEo6gjlzHI+ddVFBz2FlHDGsUKKka8lRRgDv5D1NQV7sBpssnaSWcJcnJIXGT4kAgH3irLRQeFlaRxIscSLGijCogAAHkBXNqeiW9wyNPDHK0ZyhdQSp5Hlnp0H1VIUUBUfpuh29uzvBDHG0hzIyKAW5k+0R15k/XUhRQR82iW7zrcNDGZ0GFlKjjA58g3XvP117alp0VxGY540kjPVHUMPLke+uqigrml7CadbyCSG0iVwchscRU+K8ROD6VOXtokqNHKiujDDKwyCPAiveigjG2ftTALY28RgHMRcA4Bz4vi9OvOi+2ftZo0ilt4njjx2aMgKrgYGB3cuVSdFBx6lpcNxH2U8SSR8jwOoI5dOR8KiP9g9N/Ibb+qX/KrHRQcMejwLB9zCFBBgr2QUcGCSSOHpgkmvXTrCKCNYoY1jjXPCiABRkljgDxJJ99dNFBHaXoNtbs7W8EcTP8cogUt1PPHXmTXtqmmQ3CdncRpKmQeF1BGR0ODXXRQeVtbrGipGoVFAVVAwAByAA8AKjtc2atLwD7qt45ccgWHMejDmPrqWooInQtmbSzz9y28cRPIlR7RHgWPMj31LUUUBRRRQFFFFAUUUUBRRRQFFFFAUUUUH//2Q=="/>
          <p:cNvSpPr>
            <a:spLocks noChangeAspect="1" noChangeArrowheads="1"/>
          </p:cNvSpPr>
          <p:nvPr/>
        </p:nvSpPr>
        <p:spPr bwMode="auto">
          <a:xfrm>
            <a:off x="410633" y="794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AutoShape 10" descr="data:image/jpeg;base64,/9j/4AAQSkZJRgABAQAAAQABAAD/2wCEAAkGBxQTEhUUEhQWFhUXGBoYFxYXGBsdHhofHx8bGhwcHR0gHSgiHx0lHRcfITEiJSosLi4uHx80ODQsNygtLisBCgoKBQUFDgUFDisZExkrKysrKysrKysrKysrKysrKysrKysrKysrKysrKysrKysrKysrKysrKysrKysrKysrK//AABEIAG0BzgMBIgACEQEDEQH/xAAcAAACAwEBAQEAAAAAAAAAAAAACAUGBwQDAgH/xABPEAACAQMBBQUCBwoLBwUBAAABAgMABBEFBgcSITETQVFhcSKBCDJCUnKRoRQXIzVUYoKxsrMVMzR0kpOiwcLR0hYkU3ODo+Elw9Pw8Tb/xAAUAQEAAAAAAAAAAAAAAAAAAAAA/8QAFBEBAAAAAAAAAAAAAAAAAAAAAP/aAAwDAQACEQMRAD8A3GiiigKKKKAooooCiojafaW3sITNdScC9FHVnPzVXqT9g78ViO0G/i6diLOGOJO5pAXc+fUKPTB9aBhaKV+DfPqqnJljYeDRJj7AD9tX/YzfjFMyx36CBjyEyZMefzgcsnrkjxxQbDRXyjggEEEEZBHQjxFRe0u0dvYwma6kCL0A6sx+ao6k/wD04FBLUUvm0O/i5diLOGOKPuaQcbnz5EKPTn61Aw759VU5MsbDwaJMfYAftoGhorHNjd+UcrLHqEYhY8hNHkx5/OU5KjzyR6VsMcgYBlIIIyCDkEHoQfCg+qKito9obexhM11IEQch3lj3Kq9Sf/08hWJbQ7+Ll2Is4Y4k7mlHG588AhV9Pa9aBgqKV6HfNqoOTLGw8DEmPsAP21fNjd+ccrLHqEYhJ5dtHkp+kpyVHnk+6g2WiviKQMAykMpAIIOQQehB7xRLIFUsxCqoJJJwABzJJ7hQfdR+qa5bWwzcTxRZ6dpIq59ATz91YVvD3yzSu0OnMYoRkGbHtyea5+Iv9r06Vks8zOxZ2LMeZZiST6k8zQNhPvO0pOt5Gfohm/Upr3td4mmSclvYB9NuD9rFKJRQO/b3CuoZGV1PRlIIPoRXpSYaDtDc2b8drM8R7+E8j9JT7Le8UxG63eemo/gJwsd0BnA+LKB1KZ5hh1K+HMd+A0eiqtvRkK6VeFSQRFyIOCOY76VL+F5/+PL/AFjf50DrUUoexGqTHUbINNIQbqAEF2wR2i9edaFvO3wyF3ttObhRSVe4HxmPeI/Be7i6nuwOZDatT1y2t/5RcQxZ6dpIq59MkZqPt9t9Oc4W+ts9wMyDPpk86T+aZnYs7FmJyWYkknxJPU18UDwxuGAKkEHoRzFfVJ/sfttd6dIGt5DwZy0LElG8cjuPmMGmKk3mWg01dQJOG9kQ5HGZB1j93XPhz7xQXVmAGScAdSagbnbbTozwve2wI6jtUOPI4PI0sm2e3l3qLkzSFYs+zAhIQDuyPlHzPux0qrUDn6dtHaTnEF1BKfmpKjH6gc1KUjoNaRu73sXNnIsd07T2pwDxHieMfOVupA+ac8hyxQM1RXla3KyIskbBkdQysOYYEZBHkQaLm4WNGeRgqICzMxwFAGSSe4AUHrVe1/bewsyRcXMasOqA8Tj1RcsPeKxPeNvgmuWaGwZobccjIMiSTzz1RT4Dn49cDKic9aBlpt+GmA8u3bzEYH62FdNjvn0uQgNJJHnveNsfWvFj30r9FA6uk6xBcpx280cq95Rg2PI46HyNd1JTpOqzW0glt5GikHRlOPce4jyPKmI3Vb0lv8W91wpdAeyRyWYDwHc4HVe/mR4ANOooooCqntJvH0+yJSacNIORjiHGwPgcclPkxFZXvZ3rySO9pYOUiUlZJl5NIehVD3IPEc27jjrjlAxLb+7LPK3uT54j/wBddumb8NNkOJBND5umR/YLH7KWmigdfStVhuYxJbypKh+UjAj0OOh8jUFebxNNikeOS7jV0ZkdSG5MpII+L3EUruy+0txYTCa2cq3ylPNXHzWHePtHdg1z7QagLi6uJwOETTSShTzxxsWxnyzQNJ987SvyyP6m/wBNWTStSiuIlmgcPG+eFhnBwSD18waSemw3O/iez+i/7x6C50UUUBRRRQFedzOsaM7nCqpZie4AZJ+oV6VTN8d20Wj3bKcEqie53RG/ssaBc9vtrJNRu3mcnswSsKdyJ3cvE9SfHyAqt0UUBRRRQbjuE24OHsbl/ZRDJC7H4qrzdPHAHtDwAbyFZrvC2uk1K7aZiREpKwxnoid3L5x6k/3AVXLedkPEhKnDLkeDAqw96sR7686AooooCtt3CbcEFrC4f2AhkgZvkhQS6Z8Me0PDDeIrEq9IZmQ5UkHDLkeDAqw9CpI99BZd4u1z6lePKSeyUlYE7lTPXHzm6n3DoBVWoooCiiig2z4P+2jcf8HTNlSC1uT8kjLMnoRlh4Ybxqx/CD19oLGO3RsNcuQ3nGgBYe9mQemR31hmw120Wo2bqcETxD3FgpHvBIrT/hLqe0sj8kpKB6gx5/WKDFKu+7Ld8+qSOS/ZwRY7RwMkk9FUdM4Gcnpy65qkVpe57eJHppkhuVYwysG40GSjYwcjvUjHTmMdDmg1S03L6UigNFJIcfGeVwT5+yVH2VE7RbirSRCbOR4JO4OeND5HPtD1BPoavelba2FwB2N3CxPyS4Vv6LYP2VOo4IyCCPEUCVavpkltNJBMvDJG3Cw/yPeCOYPga+dMv5LeaOaJuGSNg6nzHP6u4jvFMrtvunh1G6Ny88kbFVUqqqQeHlnn34/VUB94C3/K5v6CUFo221RbrZ+a4XkJbZXx4Z4SR7jypV6Z/afQRY7O3FqrtIscT4dhgnik4/s4segpYKD6RyCCCQRzBHUHxqQ0LQri8k7K1iaV/Beg82Y4CjzJFRtN5u52XTT7KKJVAkZQ8zd7ORk5PgueEeQ9aDBLrc1qqJxiJHPUokq8Q+vAPuJqh3Nu0bMkisjqcMrAgg+BB5g071YH8JDRFSW2ukUAyBo5CO8rwlCfPBIz4KKDGK+zIeELk8IJIGeWTgE48TgfUK+KmdjtG+7L23tz0kkAb6I5t7+EGgkdlN3t9qC8dvFiLmO1kPCpI8O9vD2Qaktb3RanbRmQxLKoBLdi/EQB+aQGP6INNDaWqRIscahURQqqOQAHIAe6vagRyirzvn0ZbbVZhGAEkCzBQMAcQ9r+0GPvqjUDJfB91szae0DHLW8nCMn5De0v28QHkBVb+EDtmeIadC2AAHuCO8nmkfuHtH1XwNeXwbrgIdQZjhVSJj7u1/uzWSa5qb3NxLcSfGldnPfjJzj0A5e6g4an9jNkbjUp+xtxyHOSRvixr4k+J7gOZ9ASICmX3T3dhZabCpurdZZB2suZUB4m5gHn8lcLjyPjQcul7ibFFHbSzyvjmQyoufIAEj3k1CbV7iAI2fT5XZwCexmK+15K4AAPcOLl4kda1f8A2usPyy2/rk/zo/2usPyy2/rk/wA6BO7q2eN2jkUq6EqynkQRyINflvO0bq6MVZSGVgcEEcwR55rUN/UNq9xFdWs0MjSqVmEbq3tLjhYgHvU4z+aKyugbrdttUNRsY5jjtV/BzAdzgDJA8GBDD1x3VC77dqTZ2BSNsTXBMakdVXH4Rh7jw58WHhWc/B01kx3stsT7M8fEPpR8x9as31CvD4RGoF9SSLPsxQry8GYszH3jhHuoMsr7hiZ2CoCzMQFUDJJPIAAdST3V8Vr/AMHbZ1ZbiW7kXIgASPPz2zlvVVGP0qDt2U3EF4w9/M0bEZ7KHhyvkzkEZ8gCPM1O324WyZfwU9wjY5FijD3jhB+2taooFD252GudMkCzgNGxPZzJ8VvL81vI+7I51WKcfbTZ5L+zlt3A9pcofmuOaMPQ/YSO+k6dSCQRgjkQe6g+abDc7+J7P6L/ALx6U+mw3O/iez+i/wC8egudFFFAUUUUBVd3h6ObvTbqBRlmjyo8WQiRR72QCrFRQI5RWvb5N2jwyve2iFoXJaWNRkxMeZYAfIJ5/m+lZDQFFFdOnWEs8ixQo0kjHCqoyT/48+6gk9kNmpdQnMMPxhFJJ/RX2R73Kr76g6ardTsGNMtyZMNcy4MrDouOiKfAZ5nvPoKzjfNu0eOR76zQvE5LTRqMmNj1cAdUPU/NOe7oGOUUUUBU1sjs5Lf3HYQ/G7OR893sqSM+RbhXP51RthZSTSLFCjSSMcKijJJ9KZ/dPsCNMgZpcNcy47QjmEA6Ip8s5J7z6CgVllIODyI6ivytl3z7tJEle+s0LxueKaNRko3e4A6oep8Dk9OmNUBRRXvY2ck0ixxIzyOcKijJJ8hQWbdVpJudUtUAOEkErHwEft8/UgD3imC3rbHHUrLgjwJ4m7SLPecEFCe4MD18QK5N0uwA02EvLg3UoHaEcwi9RGD38+ZPeceAq/0CQ3ds8btHIrI6khlYYII6givKm82v2DstRGbiPEgGBMnsuPDnjDAeDAiss1jcDKCTa3SMO5ZlKkerLnPrgUGLV12OpTQnMMskZ8Y3Zf1EVctR3P6rF0gWUeMcin7CQfsqo6nolzb/AMogli54/CRsufQkc6C3aDvd1O2wGmE6DHszjiOPp8nz5kmtg2D3uWt+ywyr9z3DclVmyjnuCvge0fmkDwGaWKv0Ggbbet+KLz/lf3ilIrfbHahr7Zi7Mp4poUMTserYKlWPmVIBPeQawKg9rMfhE+kP107adB6Ukll/GJ9Jf1inbToPSg+qyP4SP8ht/wCcf4HrXKyP4SP8ht/5x/gegXirxuTH/rVp/wBb9zLVHq87kvx1af8AW/cy0DVUUUUC3fCKH/qcf82j/blrLa1L4Rf4zj/mqfty1ltBpu6aYpYa0w6i05EePDKBWZVqu5azM1rrES9Xtgo9SswH21lVAUUVvWjbkLKe3hmFzcYljSQY7P5Shvm+dBgtFMN94Kz/ACm4/wC3/po+8FZ/lNx/2/8ATQLzRTDfeCs/ym4/7f8Apo+8FZ/lNx/2/wDTQZNuouez1ezPjLwf0gU/xV378FI1m5z0Ii4fTs0/vzWs6DuWtbW5iuFnnZonDhW4MEjmM4XNZ/8ACK08pqEUuPZlgHP85GYMPqK/XQZVTG/Byx/B02Ov3Q3F/Qjx9lLlWr/B/wBqlt7p7WVuFLjh7Mk8hIOQH6YOPUKO+gYyiiigKSvX5A11cMvxTNIR6Fjimo3nbVLp9jJJkdq4McK95cjGfRR7R9AO8UpFAU2G538T2f0X/ePSn02G538T2f0X/ePQXOobarae20+Htrl+EdFUc2c+Cr3/AKh34qTvbpYo3lkPCkas7HwVQST9QpQtuNqpdRunnkJC5xEncidw9e8nvOaC+a/v3u3Yi0ijhTuLjjf16hR6YPrUHbb5NVVsmdHHzWiTH9kA/bWf0UDCbF78IpmWK/RYHPISpkxk/nA5KDzyR4kVryMCAQcg8wR30jtbnuH269iSyuX9mJGlhdj0Rebp6KPaHlxDoAKDWNqNpbewhM11Jwr0UDmzn5qr3n7B34pX9vNp7e9lL29lFbjOeME8bebAEIM/RJ8659vdrJNRu3mckICVhjPRE7hjxPUnx8sVXKD9U+/yraN1W8mwt8QS2sdozYBuI+Iq3hxliXUeeSB5CsWooHhjcMAVIIIyCDkEHoQfCovabaS3sITNdSBF6KOrOfmqvUn9XfgVke4Tbg4exuX9lEaSFm+Sq83TPgB7Q8MN5Cs03g7WyaldvMxIjBKwofkJ3cvnHqT4+QFB0bf7VW99KXt7KK355MgJ4382CkIM+hPnVSBr8ooNl3Vbx7C2xDNaR2rNhTcR8TBvpliXA95HoK3yOQMAykEEZBByCD0IPhSPVt/wf9tHLnT52JXBa3J+Tjm0efDHtAd2G8RQbpVO2i3Y6deMXkg4JD1kiPASfEgeyT5kGrjRQZbDuI04MCZLpgPktJHg+uIgfqNXfZzZOzsRi1gSMkYLdXPq5yx9M4qbooCsT3jb1r+w1Ca2jjtzGvAULo5YhlVuZEgHUnurbKxT4Q+yjOI7+JSeBeznx3LklH9ASQT5rQVn7++o/wDDtf6uT/5a23d5tGb+whuG4O0biEgTICspIIwSSOWD17xSgVbNgtvbjS5CYsPE5zJCx5E/OB+S2OWfrBwKBt6+JoVdSrqGU8irAEH1BrMNN36ae4/CpPC3flQw9xU5PvArh13fzbKpFpBJK/c0mET15EsfTA9aDN98+z0NlqJS3AVJI1l4B0QkspUeA9nOO7PhVEqQ17WZryd7i4bikc8z0AHQADuAHICo+g03d9n+BNZ+bwx/XzrMq3zTtmmstl7rtF4ZZkMzg9VyVCKfMKASO4k1gdB7WX8Yn0l/WKdtOg9KSSy/jE+kv6xTtp0HpQfVZH8JH+Q2/wDOP8D1rlZH8JH+Q2/84/wPQLxV53Jfjq0/637mWqNV53Jfjq0/637mWgaqiiigW74Rf4zj/mqfty1ltal8Iv8AGcf81T9uWstoNs+DP/GXv0Yf1yVnG8TZ42OoTwYwnFxxeaNzXHp8X1BrR/gz/wAZe/Rh/XJV33vbCfwjbh4R/vUIJj54416mMnzxkE9D4AmgVyt+3GbfxtCthcuFkTlAzHAdSc8GT8oE8h3jAHSsEmiZGKupVlJDKwIII5EEHmCPCvigeOvl3ABJIAHMk9BSk6VvI1O3UJFeScI6BwsmPIdorcq5de23v7xeG5upHTvQYRT6qgAPvFBpu3++iVLrs9NaNoowQ0jLxCRu/h/NHQEdefdiq8m/HUx3W59Yz/c9ZlXRYWUk0iRRIXkchVVRkkmgYPdNvCv9TuZEmjt1hiTid0Rw2TyRQTIRzwT0+Samd9OypvrAtGCZrcmVAOrDHtqPMrzAHUqBUpu22QXTbNYuRlf25mHe5HQH5qjkPee+rXQI5X6DW7b090LSO11pygsx4pLfIGSerR5wPMqfPHhWHXdo8TlJUZHHVXUqR6g86DT9k9911boI7qMXKryDluGTHm2CG9SM+JNTOpfCAYqRb2YV+4yScQH6KqCfrFYjRQS20u0dxfTGa6kLt0UdFUfNVRyA/X35qJq5bCbu7rUZFIRo7fPtzsMDHfwZ+M3py8cVWNWthFPLGuSEkdAT1wrEDPnyoOSmw3O/iez+i/7x6U+mw3O/iez+i/7x6D53zXLR6PdFTgkIh9GkRW+wmlRpvd5OkG60y6hUEsY+JQOpZCJFA9SuKUKgKKKKAr0gnZDlSQSGXI8GBVh71Yj3151ObI7My38rxQ9UiklP6KnhH6TlV99BB0UUUBRRRQekE7IcoSpwy5HgwKsPepI99edTmx+zUuoTtDD8YRSSf0V9ke9yq++oOgKKKKAqe2Du2i1KzdSQRcRA47wWCsPepI99QNW/dPo7XOq2qjOI3EznwEZD8/IsAvvoG0ooooCiiigK+JolZSrAMrAgqRkEHqCO8V90UGC7f7k5FZptNwyHJNuxwy/QJ5MPIkEefdj+oafLA5jmjeNx1V1Kn6jTtVz31hFMvBNGki/NkUMPqIIoEkopup93WlvnNlAM/NXh/ZxivS33f6YhyLG3P0ow32NmgVHRtDuLp+C2heVvzFJA9T0UeZIrct2u5wW7rc6hwvKvNIRzVD3M5+Uw7gOQ8+7XbeBUUKiqqjoqgAD3CvSgre8aykm0y6ihQvI8eFVepOR0pavvcap+RTfUP86bmigUu13damHUmymwGBPIePrTZr0FftFAVmm/bQ7i7tIEtonlZZuIhR0HAwz9ZFaXRQKN97jVPyKb6h/nVu3TbFX9vqttNPayxxr2vE7DkMxSKM8+8kD30xdFAUUUUGE78dkr271BJLa3klQW6KWUcsh5CR64I+us8+9xqn5FN9Q/zpuaKDHdwezV1Zvdm6geIOsXDxjrgvnHpkVsVFFBRtv92VrqWZP4m4x/HIB7XcBIvyvXkfPHKsP2g3TalbE4h7dB8uA8X9nkw+qmpooEnudLnjOJIZUI7mRgftFfdro1xIcRwTOfBI2b9Qp1aKBW9n90GpXJHHELdO95jg478IMsT6gDzrc9gt3Vrpg4kHaTkYaZxz8wo6KPTme8mrjRQFFFZ3v106SXTGeIsDA6yMFOCV5q3TuHFxe6g0JnA5kgDzNQ+rW9hc4S5FtLzwok7Njnp7OeYPdypN2OTk8zX3BMyMroSrKQykdQRzBHvoGruN1OkucmzUfRklUfUrgV3adu/wBNhIMdlDkcwWXjIPjl8nNVXZDfRZzxqLxvueYDDZBKMfFWAOM+B6Z6nrVkn3laWq8RvYjyzhcsfqAzQWa5mWKNnbCoilie4ADJ+wUlWoXPayySYxxuz48OIk/31qm9Le2LyJrWyDLC38ZK3JpB81V7lPfnmemAM5yOgKbndZBwaTZA98Qb+kS3+KlQ0uweeaOGMZeR1RR5scDPlzp0NMs1hhjiX4saKg9FAH91B00u++Ldm9vI95aIWt3JaRFHOInmTj/hk88/J9MUxFFAjlFNdtBus027Yu0HZuc5eE8BJPfw/FJ88VCW24rTVYFnunHzWkTB/oxqftoF30vTZbiRYoI2kkY4VVGT/wCB4k8hTR7rNhV0y2IchriXDSsOgx0RT80ePeST4AT+z+zVrZJwWsKRA9SBlm+kxyx95qWoF63ybtHhle9tELwuS0sajJiY8ywA+QTz/N9OmQ08dUzaHdfpt2xd4Ozc9XhPAT5kD2SfMigU+unTdPlnkWKCNpJGOFVRkn/x59BTE2+4nTVYEvdOB8lpEwfXhjB+o1edntmLSyXhtYEjz1I5s3qxyx95oK/uq2EGmW57TDXMuDKw6LjoinwGeZ7z7qzffNu0kjle+s0LxOS00ajJjY8y4A6oep8Dk9OjAUUCOUU2W0W7HTrxi8kHBIerxHgJ8yB7JPmQar9vuJ01WBMl04HyWkTB9eGMH6jQLrYWMk8ixQo0kjHCooyT7qZ/dPsCNMgZpcNcy47QjmEA6Ip8s5J7z6CrHs7sraWK8NrAkeRgsObN6scsfrqZoCiiigKKKKArJNt9QlXaPTo1lkWNlTiQOwVvafqoODWt1je3n/8ATab9GP8AbkoD4Q+oXERsBbyyozmcYidlLH8DwjCnmefL1ruG2pvtnrmYMUuYY+CXhJVlcEYYY5gMOfrkd1c2/X+WaP8A89/27eq9vg0aXTZ557Yf7rfoY5l7lk+N3dMkcYPjxjpQaDslq80ezy3ILSzJbyyAuSxZlLkZPU9KzTZKwXU4Wmn1mWO/Zn4IjLwYPycAkZBxn2MAD0rRtidQkt9nYZoou2eOFmEWccQDtxdx+Tk9O6qRBBs9qVuZ5ilhcHPaJHIRggnBVCOFgRg+yvlyNBomx2n6i+mzW2oPwTsskcU6sHYKyYVyVbmysTzyCcDn31lG3uzl7p0trH/CtzL90MVzmRODBUZx2rZ+P5dKunwd7ud7W4WRmaBJFWBmz4HjUeAHsHHcSa5d/X8q0v8A5rftRUFz2C2NnsGlM1/Ld9oFAEgYcGM5IzI/XPl0rLtitGuNTvL9G1C7hWGQ8ISRiPaeQYwW5AcNMFS57A7FQ6lfaiJ5J4+ylJXsWVc8TyZzxI2fi0Fh2Ou7uw13+DWu3vIXUluMklPYLg82JVhjBwcEHp0x37x9RmTXtMjSWRUfs+JFdgrfhWHNQcHly51F7G6YNK2iazjbtIp4shpApceyXHtADnxKQcYB5ZHIV7753NtqumXsgPYoVDMATjgk4m9/C2QO/BoLTvxvJItLZ4neNu1jHEjFT18Qc153t5INmRKJH7T7ijbtOI8WeFefFnOfOq3vo22srnT1gtZlmkkkQhUycAZOTy5HOBw9efTkas20Fk0OzTRSDDpZIrA9zBVyPceVBSdw208/3W9tdSyv28Qki7V2bmhOeHiJ6rxH9Cq9vS2ruZNSnME8yQROsA7OR1XKj2s4IBJYPz8AK9LuJ7TT9H1WAe3EXifzHaSMoPkQXXPmPKuXW9JaLQ7SaTPaXV20zE9ccLKvuIHF+lQa7vovJItILxSOj8cXtIxU8zz5g5qi6Nsk01vDM20bRtJGjmMyHKFlDFTm5HMZx0HTpVz35/iU/Th/XVB0OHZj7mg+6ZHE/ZJ2wxdfH4Rx/FXHxs9OVBp+s2z2ugzILlpnjt3IuQSGbOWDA8RPfyPEapO4zbeUv9xXju3agyW0khJLYJVkBPMjKsR5qwq6bR3NvJs/O1m3Fb/crLESGHsqCnygG+TjnWfWeyr3Oztld22Rd2hmkjK9WUTyMyjxIxxD0I76Cx7p9Qlk1TV0klkdUmYIrOxCjtZRhQTgcgByqv70NlLyxhlvV1S4YNNyhHaIFDkkAN2p5L06fVXv8Hy9ae81GZ8cUvDI2OmWeRjjyyatO/8A/FLf86P++g5N2+xN0jWt9Lqc8yNH2ht3DkHjjIALGUg8JfOeHu7qre2Wrtd63LZXl89laRABeFuEMSqMOI9MtxE5bkAAO/Na3sN+LrP+bxfsCs42h1zT7rUprLWLSOAx5ENyXYFgDlMsAMBlPEMkjOR1oJHYbRL+0vh2F192aW6/HaZW4crkFRxHmCAPZwCDnHLlqVL1s3BDaa9bxaPcPPBJjtxniUL7XGCwADBVwQe44GSaYWgKKKKAr4miDKVYAqwIIPQg8iD5Yr7ooFn3n7rZbF3ntVaS0OTy5tD4hvzB3N9fic0p46pG0u6rTrwljEYZDzLwEIT6rgqfXGfOgVOit0vfg/DP4G9IHg8WT9YcfqrnT4Pr998o9ICf/cFBidekELOwVFLMxwqqCST4ADmTW/6duCtVx29zNJ4hAqA/WGOPfWhbN7G2ViP91gRG73OWc/pNk+4cqCh7nN2bWZ+7LxQLgjEUf/CBGCT+eQcY7hnx5a1RRQFFFFAUUUUBRRRQFFFFAUUUUBRRRQFFFFAUUUUBRRRQFFFFAVH3OiW8kyTyQxtMmOCQqCy4yRg9RzJqQooODUtFt7ho2nhjkaIkxl1BKE4JK56H2R9Qr11LToriMxzxpLGcEo6gjlzHI+ddVFBz2FlHDGsUKKka8lRRgDv5D1NQV7sBpssnaSWcJcnJIXGT4kAgH3irLRQeFlaRxIscSLGijCogAAHkBXNqeiW9wyNPDHK0ZyhdQSp5Hlnp0H1VIUUBUfpuh29uzvBDHG0hzIyKAW5k+0R15k/XUhRQR82iW7zrcNDGZ0GFlKjjA58g3XvP117alp0VxGY540kjPVHUMPLke+uqigrml7CadbyCSG0iVwchscRU+K8ROD6VOXtokqNHKiujDDKwyCPAiveigjG2ftTALY28RgHMRcA4Bz4vi9OvOi+2ftZo0ilt4njjx2aMgKrgYGB3cuVSdFBx6lpcNxH2U8SSR8jwOoI5dOR8KiP9g9N/Ibb+qX/KrHRQcMejwLB9zCFBBgr2QUcGCSSOHpgkmvXTrCKCNYoY1jjXPCiABRkljgDxJJ99dNFBHaXoNtbs7W8EcTP8cogUt1PPHXmTXtqmmQ3CdncRpKmQeF1BGR0ODXXRQeVtbrGipGoVFAVVAwAByAA8AKjtc2atLwD7qt45ccgWHMejDmPrqWooInQtmbSzz9y28cRPIlR7RHgWPMj31LUUUBRRRQFFFFAUUUUBRRRQFFFFAUUUUH//2Q=="/>
          <p:cNvSpPr>
            <a:spLocks noChangeAspect="1" noChangeArrowheads="1"/>
          </p:cNvSpPr>
          <p:nvPr/>
        </p:nvSpPr>
        <p:spPr bwMode="auto">
          <a:xfrm>
            <a:off x="613833" y="16034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42" name="Picture 2" descr="C:\Users\rllinas\Documents\LAVADORAS\1.KEN\4. MAT LD500\Renders LD500\bancada + carga auto + racks.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15831"/>
          <a:stretch/>
        </p:blipFill>
        <p:spPr bwMode="auto">
          <a:xfrm>
            <a:off x="1108391" y="1057675"/>
            <a:ext cx="3578927" cy="38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429443" y="0"/>
            <a:ext cx="10972800" cy="6698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smtClean="0"/>
              <a:t>SISTEMAS AUTOMÁTICOS</a:t>
            </a:r>
            <a:endParaRPr lang="it-IT" sz="4000" b="1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673733" y="5036374"/>
            <a:ext cx="10710623" cy="13594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u="sng" dirty="0" smtClean="0"/>
              <a:t>COMPOSICIÓN</a:t>
            </a:r>
            <a:r>
              <a:rPr lang="it-IT" sz="2000" b="1" dirty="0" smtClean="0"/>
              <a:t>: </a:t>
            </a:r>
          </a:p>
          <a:p>
            <a:pPr algn="ctr"/>
            <a:endParaRPr lang="it-IT" sz="2000" b="1" dirty="0" smtClean="0"/>
          </a:p>
          <a:p>
            <a:pPr algn="ctr"/>
            <a:r>
              <a:rPr lang="it-IT" sz="2000" dirty="0" smtClean="0"/>
              <a:t>Módulos automáticos conectados a cada dispositivo (lavadora y esterilizador)</a:t>
            </a:r>
          </a:p>
          <a:p>
            <a:pPr algn="ctr"/>
            <a:r>
              <a:rPr lang="it-IT" sz="2000" dirty="0" smtClean="0"/>
              <a:t>+</a:t>
            </a:r>
          </a:p>
          <a:p>
            <a:pPr algn="ctr"/>
            <a:r>
              <a:rPr lang="it-IT" sz="2000" dirty="0" smtClean="0"/>
              <a:t>carros de transporte compatibles </a:t>
            </a:r>
            <a:endParaRPr lang="it-IT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01" y="1057675"/>
            <a:ext cx="5671455" cy="3641074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smtClean="0"/>
              <a:t>-</a:t>
            </a:r>
            <a:fld id="{0E4B3B9C-EC5D-42A5-9A58-5BE565493D55}" type="slidenum">
              <a:rPr lang="es-ES" smtClean="0"/>
              <a:pPr/>
              <a:t>5</a:t>
            </a:fld>
            <a:r>
              <a:rPr lang="es-ES" smtClean="0"/>
              <a:t>-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77983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-496200" y="854861"/>
            <a:ext cx="5082262" cy="3485906"/>
            <a:chOff x="155575" y="1203598"/>
            <a:chExt cx="4931701" cy="3698776"/>
          </a:xfrm>
        </p:grpSpPr>
        <p:pic>
          <p:nvPicPr>
            <p:cNvPr id="12290" name="Picture 2" descr="C:\Users\rllinas\Documents\LAVADORAS\1.KEN\4. MAT LD500\Renders LD500\untitled.9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03598"/>
              <a:ext cx="4931701" cy="3698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4" name="Picture 6" descr="http://www.firstrf.com/system/posts/images/000/000/005/medium/logo-first-rf-boulder-colorado.jpg?1414604377"/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42" b="95906" l="10000" r="90000">
                          <a14:foregroundMark x1="14545" y1="49123" x2="14545" y2="49123"/>
                          <a14:foregroundMark x1="22273" y1="53216" x2="22273" y2="53216"/>
                          <a14:foregroundMark x1="28636" y1="54386" x2="28636" y2="54386"/>
                          <a14:foregroundMark x1="34091" y1="53216" x2="34091" y2="53216"/>
                          <a14:foregroundMark x1="39091" y1="53801" x2="39091" y2="53801"/>
                          <a14:backgroundMark x1="84091" y1="64912" x2="84091" y2="64912"/>
                          <a14:backgroundMark x1="80909" y1="64912" x2="80909" y2="649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071"/>
            <a:stretch/>
          </p:blipFill>
          <p:spPr bwMode="auto">
            <a:xfrm rot="14653023">
              <a:off x="2653214" y="2004412"/>
              <a:ext cx="609738" cy="1078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5" name="Picture 7" descr="G:\RACKS_CATALOGO_090616.97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1" t="14978" r="23545" b="8609"/>
          <a:stretch/>
        </p:blipFill>
        <p:spPr bwMode="auto">
          <a:xfrm flipH="1">
            <a:off x="3143444" y="4551486"/>
            <a:ext cx="1981420" cy="224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data:image/jpeg;base64,/9j/4AAQSkZJRgABAQAAAQABAAD/2wCEAAkGBxQTEhUUEhQWFhUXGBoYFxYXGBsdHhofHx8bGhwcHR0gHSgiHx0lHRcfITEiJSosLi4uHx80ODQsNygtLisBCgoKBQUFDgUFDisZExkrKysrKysrKysrKysrKysrKysrKysrKysrKysrKysrKysrKysrKysrKysrKysrKysrK//AABEIAG0BzgMBIgACEQEDEQH/xAAcAAACAwEBAQEAAAAAAAAAAAAACAUGBwQDAgH/xABPEAACAQMBBQUCBwoLBwUBAAABAgMABBEFBgcSITETQVFhcSKBCDJCUnKRoRQXIzVUYoKxsrMVMzR0kpOiwcLR0hYkU3ODo+Elw9Pw8Tb/xAAUAQEAAAAAAAAAAAAAAAAAAAAA/8QAFBEBAAAAAAAAAAAAAAAAAAAAAP/aAAwDAQACEQMRAD8A3GiiigKKKKAooooCiojafaW3sITNdScC9FHVnPzVXqT9g78ViO0G/i6diLOGOJO5pAXc+fUKPTB9aBhaKV+DfPqqnJljYeDRJj7AD9tX/YzfjFMyx36CBjyEyZMefzgcsnrkjxxQbDRXyjggEEEEZBHQjxFRe0u0dvYwma6kCL0A6sx+ao6k/wD04FBLUUvm0O/i5diLOGOKPuaQcbnz5EKPTn61Aw759VU5MsbDwaJMfYAftoGhorHNjd+UcrLHqEYhY8hNHkx5/OU5KjzyR6VsMcgYBlIIIyCDkEHoQfCg+qKito9obexhM11IEQch3lj3Kq9Sf/08hWJbQ7+Ll2Is4Y4k7mlHG588AhV9Pa9aBgqKV6HfNqoOTLGw8DEmPsAP21fNjd+ccrLHqEYhJ5dtHkp+kpyVHnk+6g2WiviKQMAykMpAIIOQQehB7xRLIFUsxCqoJJJwABzJJ7hQfdR+qa5bWwzcTxRZ6dpIq59ATz91YVvD3yzSu0OnMYoRkGbHtyea5+Iv9r06Vks8zOxZ2LMeZZiST6k8zQNhPvO0pOt5Gfohm/Upr3td4mmSclvYB9NuD9rFKJRQO/b3CuoZGV1PRlIIPoRXpSYaDtDc2b8drM8R7+E8j9JT7Le8UxG63eemo/gJwsd0BnA+LKB1KZ5hh1K+HMd+A0eiqtvRkK6VeFSQRFyIOCOY76VL+F5/+PL/AFjf50DrUUoexGqTHUbINNIQbqAEF2wR2i9edaFvO3wyF3ttObhRSVe4HxmPeI/Be7i6nuwOZDatT1y2t/5RcQxZ6dpIq59MkZqPt9t9Oc4W+ts9wMyDPpk86T+aZnYs7FmJyWYkknxJPU18UDwxuGAKkEHoRzFfVJ/sfttd6dIGt5DwZy0LElG8cjuPmMGmKk3mWg01dQJOG9kQ5HGZB1j93XPhz7xQXVmAGScAdSagbnbbTozwve2wI6jtUOPI4PI0sm2e3l3qLkzSFYs+zAhIQDuyPlHzPux0qrUDn6dtHaTnEF1BKfmpKjH6gc1KUjoNaRu73sXNnIsd07T2pwDxHieMfOVupA+ac8hyxQM1RXla3KyIskbBkdQysOYYEZBHkQaLm4WNGeRgqICzMxwFAGSSe4AUHrVe1/bewsyRcXMasOqA8Tj1RcsPeKxPeNvgmuWaGwZobccjIMiSTzz1RT4Dn49cDKic9aBlpt+GmA8u3bzEYH62FdNjvn0uQgNJJHnveNsfWvFj30r9FA6uk6xBcpx280cq95Rg2PI46HyNd1JTpOqzW0glt5GikHRlOPce4jyPKmI3Vb0lv8W91wpdAeyRyWYDwHc4HVe/mR4ANOooooCqntJvH0+yJSacNIORjiHGwPgcclPkxFZXvZ3rySO9pYOUiUlZJl5NIehVD3IPEc27jjrjlAxLb+7LPK3uT54j/wBddumb8NNkOJBND5umR/YLH7KWmigdfStVhuYxJbypKh+UjAj0OOh8jUFebxNNikeOS7jV0ZkdSG5MpII+L3EUruy+0txYTCa2cq3ylPNXHzWHePtHdg1z7QagLi6uJwOETTSShTzxxsWxnyzQNJ987SvyyP6m/wBNWTStSiuIlmgcPG+eFhnBwSD18waSemw3O/iez+i/7x6C50UUUBRRRQFedzOsaM7nCqpZie4AZJ+oV6VTN8d20Wj3bKcEqie53RG/ssaBc9vtrJNRu3mcnswSsKdyJ3cvE9SfHyAqt0UUBRRRQbjuE24OHsbl/ZRDJC7H4qrzdPHAHtDwAbyFZrvC2uk1K7aZiREpKwxnoid3L5x6k/3AVXLedkPEhKnDLkeDAqw96sR7686AooooCtt3CbcEFrC4f2AhkgZvkhQS6Z8Me0PDDeIrEq9IZmQ5UkHDLkeDAqw9CpI99BZd4u1z6lePKSeyUlYE7lTPXHzm6n3DoBVWoooCiiig2z4P+2jcf8HTNlSC1uT8kjLMnoRlh4Ybxqx/CD19oLGO3RsNcuQ3nGgBYe9mQemR31hmw120Wo2bqcETxD3FgpHvBIrT/hLqe0sj8kpKB6gx5/WKDFKu+7Ld8+qSOS/ZwRY7RwMkk9FUdM4Gcnpy65qkVpe57eJHppkhuVYwysG40GSjYwcjvUjHTmMdDmg1S03L6UigNFJIcfGeVwT5+yVH2VE7RbirSRCbOR4JO4OeND5HPtD1BPoavelba2FwB2N3CxPyS4Vv6LYP2VOo4IyCCPEUCVavpkltNJBMvDJG3Cw/yPeCOYPga+dMv5LeaOaJuGSNg6nzHP6u4jvFMrtvunh1G6Ny88kbFVUqqqQeHlnn34/VUB94C3/K5v6CUFo221RbrZ+a4XkJbZXx4Z4SR7jypV6Z/afQRY7O3FqrtIscT4dhgnik4/s4segpYKD6RyCCCQRzBHUHxqQ0LQri8k7K1iaV/Beg82Y4CjzJFRtN5u52XTT7KKJVAkZQ8zd7ORk5PgueEeQ9aDBLrc1qqJxiJHPUokq8Q+vAPuJqh3Nu0bMkisjqcMrAgg+BB5g071YH8JDRFSW2ukUAyBo5CO8rwlCfPBIz4KKDGK+zIeELk8IJIGeWTgE48TgfUK+KmdjtG+7L23tz0kkAb6I5t7+EGgkdlN3t9qC8dvFiLmO1kPCpI8O9vD2Qaktb3RanbRmQxLKoBLdi/EQB+aQGP6INNDaWqRIscahURQqqOQAHIAe6vagRyirzvn0ZbbVZhGAEkCzBQMAcQ9r+0GPvqjUDJfB91szae0DHLW8nCMn5De0v28QHkBVb+EDtmeIadC2AAHuCO8nmkfuHtH1XwNeXwbrgIdQZjhVSJj7u1/uzWSa5qb3NxLcSfGldnPfjJzj0A5e6g4an9jNkbjUp+xtxyHOSRvixr4k+J7gOZ9ASICmX3T3dhZabCpurdZZB2suZUB4m5gHn8lcLjyPjQcul7ibFFHbSzyvjmQyoufIAEj3k1CbV7iAI2fT5XZwCexmK+15K4AAPcOLl4kda1f8A2usPyy2/rk/zo/2usPyy2/rk/wA6BO7q2eN2jkUq6EqynkQRyINflvO0bq6MVZSGVgcEEcwR55rUN/UNq9xFdWs0MjSqVmEbq3tLjhYgHvU4z+aKyugbrdttUNRsY5jjtV/BzAdzgDJA8GBDD1x3VC77dqTZ2BSNsTXBMakdVXH4Rh7jw58WHhWc/B01kx3stsT7M8fEPpR8x9as31CvD4RGoF9SSLPsxQry8GYszH3jhHuoMsr7hiZ2CoCzMQFUDJJPIAAdST3V8Vr/AMHbZ1ZbiW7kXIgASPPz2zlvVVGP0qDt2U3EF4w9/M0bEZ7KHhyvkzkEZ8gCPM1O324WyZfwU9wjY5FijD3jhB+2taooFD252GudMkCzgNGxPZzJ8VvL81vI+7I51WKcfbTZ5L+zlt3A9pcofmuOaMPQ/YSO+k6dSCQRgjkQe6g+abDc7+J7P6L/ALx6U+mw3O/iez+i/wC8egudFFFAUUUUBVd3h6ObvTbqBRlmjyo8WQiRR72QCrFRQI5RWvb5N2jwyve2iFoXJaWNRkxMeZYAfIJ5/m+lZDQFFFdOnWEs8ixQo0kjHCqoyT/48+6gk9kNmpdQnMMPxhFJJ/RX2R73Kr76g6ardTsGNMtyZMNcy4MrDouOiKfAZ5nvPoKzjfNu0eOR76zQvE5LTRqMmNj1cAdUPU/NOe7oGOUUUUBU1sjs5Lf3HYQ/G7OR893sqSM+RbhXP51RthZSTSLFCjSSMcKijJJ9KZ/dPsCNMgZpcNcy47QjmEA6Ip8s5J7z6CgVllIODyI6ivytl3z7tJEle+s0LxueKaNRko3e4A6oep8Dk9OmNUBRRXvY2ck0ixxIzyOcKijJJ8hQWbdVpJudUtUAOEkErHwEft8/UgD3imC3rbHHUrLgjwJ4m7SLPecEFCe4MD18QK5N0uwA02EvLg3UoHaEcwi9RGD38+ZPeceAq/0CQ3ds8btHIrI6khlYYII6givKm82v2DstRGbiPEgGBMnsuPDnjDAeDAiss1jcDKCTa3SMO5ZlKkerLnPrgUGLV12OpTQnMMskZ8Y3Zf1EVctR3P6rF0gWUeMcin7CQfsqo6nolzb/AMogli54/CRsufQkc6C3aDvd1O2wGmE6DHszjiOPp8nz5kmtg2D3uWt+ywyr9z3DclVmyjnuCvge0fmkDwGaWKv0Ggbbet+KLz/lf3ilIrfbHahr7Zi7Mp4poUMTserYKlWPmVIBPeQawKg9rMfhE+kP107adB6Ukll/GJ9Jf1inbToPSg+qyP4SP8ht/wCcf4HrXKyP4SP8ht/5x/gegXirxuTH/rVp/wBb9zLVHq87kvx1af8AW/cy0DVUUUUC3fCKH/qcf82j/blrLa1L4Rf4zj/mqfty1ltBpu6aYpYa0w6i05EePDKBWZVqu5azM1rrES9Xtgo9SswH21lVAUUVvWjbkLKe3hmFzcYljSQY7P5Shvm+dBgtFMN94Kz/ACm4/wC3/po+8FZ/lNx/2/8ATQLzRTDfeCs/ym4/7f8Apo+8FZ/lNx/2/wDTQZNuouez1ezPjLwf0gU/xV378FI1m5z0Ii4fTs0/vzWs6DuWtbW5iuFnnZonDhW4MEjmM4XNZ/8ACK08pqEUuPZlgHP85GYMPqK/XQZVTG/Byx/B02Ov3Q3F/Qjx9lLlWr/B/wBqlt7p7WVuFLjh7Mk8hIOQH6YOPUKO+gYyiiigKSvX5A11cMvxTNIR6Fjimo3nbVLp9jJJkdq4McK95cjGfRR7R9AO8UpFAU2G538T2f0X/ePSn02G538T2f0X/ePQXOobarae20+Htrl+EdFUc2c+Cr3/AKh34qTvbpYo3lkPCkas7HwVQST9QpQtuNqpdRunnkJC5xEncidw9e8nvOaC+a/v3u3Yi0ijhTuLjjf16hR6YPrUHbb5NVVsmdHHzWiTH9kA/bWf0UDCbF78IpmWK/RYHPISpkxk/nA5KDzyR4kVryMCAQcg8wR30jtbnuH269iSyuX9mJGlhdj0Rebp6KPaHlxDoAKDWNqNpbewhM11Jwr0UDmzn5qr3n7B34pX9vNp7e9lL29lFbjOeME8bebAEIM/RJ8659vdrJNRu3mckICVhjPRE7hjxPUnx8sVXKD9U+/yraN1W8mwt8QS2sdozYBuI+Iq3hxliXUeeSB5CsWooHhjcMAVIIIyCDkEHoQfCovabaS3sITNdSBF6KOrOfmqvUn9XfgVke4Tbg4exuX9lEaSFm+Sq83TPgB7Q8MN5Cs03g7WyaldvMxIjBKwofkJ3cvnHqT4+QFB0bf7VW99KXt7KK355MgJ4382CkIM+hPnVSBr8ooNl3Vbx7C2xDNaR2rNhTcR8TBvpliXA95HoK3yOQMAykEEZBByCD0IPhSPVt/wf9tHLnT52JXBa3J+Tjm0efDHtAd2G8RQbpVO2i3Y6deMXkg4JD1kiPASfEgeyT5kGrjRQZbDuI04MCZLpgPktJHg+uIgfqNXfZzZOzsRi1gSMkYLdXPq5yx9M4qbooCsT3jb1r+w1Ca2jjtzGvAULo5YhlVuZEgHUnurbKxT4Q+yjOI7+JSeBeznx3LklH9ASQT5rQVn7++o/wDDtf6uT/5a23d5tGb+whuG4O0biEgTICspIIwSSOWD17xSgVbNgtvbjS5CYsPE5zJCx5E/OB+S2OWfrBwKBt6+JoVdSrqGU8irAEH1BrMNN36ae4/CpPC3flQw9xU5PvArh13fzbKpFpBJK/c0mET15EsfTA9aDN98+z0NlqJS3AVJI1l4B0QkspUeA9nOO7PhVEqQ17WZryd7i4bikc8z0AHQADuAHICo+g03d9n+BNZ+bwx/XzrMq3zTtmmstl7rtF4ZZkMzg9VyVCKfMKASO4k1gdB7WX8Yn0l/WKdtOg9KSSy/jE+kv6xTtp0HpQfVZH8JH+Q2/wDOP8D1rlZH8JH+Q2/84/wPQLxV53Jfjq0/637mWqNV53Jfjq0/637mWgaqiiigW74Rf4zj/mqfty1ltal8Iv8AGcf81T9uWstoNs+DP/GXv0Yf1yVnG8TZ42OoTwYwnFxxeaNzXHp8X1BrR/gz/wAZe/Rh/XJV33vbCfwjbh4R/vUIJj54416mMnzxkE9D4AmgVyt+3GbfxtCthcuFkTlAzHAdSc8GT8oE8h3jAHSsEmiZGKupVlJDKwIII5EEHmCPCvigeOvl3ABJIAHMk9BSk6VvI1O3UJFeScI6BwsmPIdorcq5de23v7xeG5upHTvQYRT6qgAPvFBpu3++iVLrs9NaNoowQ0jLxCRu/h/NHQEdefdiq8m/HUx3W59Yz/c9ZlXRYWUk0iRRIXkchVVRkkmgYPdNvCv9TuZEmjt1hiTid0Rw2TyRQTIRzwT0+Samd9OypvrAtGCZrcmVAOrDHtqPMrzAHUqBUpu22QXTbNYuRlf25mHe5HQH5qjkPee+rXQI5X6DW7b090LSO11pygsx4pLfIGSerR5wPMqfPHhWHXdo8TlJUZHHVXUqR6g86DT9k9911boI7qMXKryDluGTHm2CG9SM+JNTOpfCAYqRb2YV+4yScQH6KqCfrFYjRQS20u0dxfTGa6kLt0UdFUfNVRyA/X35qJq5bCbu7rUZFIRo7fPtzsMDHfwZ+M3py8cVWNWthFPLGuSEkdAT1wrEDPnyoOSmw3O/iez+i/7x6U+mw3O/iez+i/7x6D53zXLR6PdFTgkIh9GkRW+wmlRpvd5OkG60y6hUEsY+JQOpZCJFA9SuKUKgKKKKAr0gnZDlSQSGXI8GBVh71Yj3151ObI7My38rxQ9UiklP6KnhH6TlV99BB0UUUBRRRQekE7IcoSpwy5HgwKsPepI99edTmx+zUuoTtDD8YRSSf0V9ke9yq++oOgKKKKAqe2Du2i1KzdSQRcRA47wWCsPepI99QNW/dPo7XOq2qjOI3EznwEZD8/IsAvvoG0ooooCiiigK+JolZSrAMrAgqRkEHqCO8V90UGC7f7k5FZptNwyHJNuxwy/QJ5MPIkEefdj+oafLA5jmjeNx1V1Kn6jTtVz31hFMvBNGki/NkUMPqIIoEkopup93WlvnNlAM/NXh/ZxivS33f6YhyLG3P0ow32NmgVHRtDuLp+C2heVvzFJA9T0UeZIrct2u5wW7rc6hwvKvNIRzVD3M5+Uw7gOQ8+7XbeBUUKiqqjoqgAD3CvSgre8aykm0y6ihQvI8eFVepOR0pavvcap+RTfUP86bmigUu13damHUmymwGBPIePrTZr0FftFAVmm/bQ7i7tIEtonlZZuIhR0HAwz9ZFaXRQKN97jVPyKb6h/nVu3TbFX9vqttNPayxxr2vE7DkMxSKM8+8kD30xdFAUUUUGE78dkr271BJLa3klQW6KWUcsh5CR64I+us8+9xqn5FN9Q/zpuaKDHdwezV1Zvdm6geIOsXDxjrgvnHpkVsVFFBRtv92VrqWZP4m4x/HIB7XcBIvyvXkfPHKsP2g3TalbE4h7dB8uA8X9nkw+qmpooEnudLnjOJIZUI7mRgftFfdro1xIcRwTOfBI2b9Qp1aKBW9n90GpXJHHELdO95jg478IMsT6gDzrc9gt3Vrpg4kHaTkYaZxz8wo6KPTme8mrjRQFFFZ3v106SXTGeIsDA6yMFOCV5q3TuHFxe6g0JnA5kgDzNQ+rW9hc4S5FtLzwok7Njnp7OeYPdypN2OTk8zX3BMyMroSrKQykdQRzBHvoGruN1OkucmzUfRklUfUrgV3adu/wBNhIMdlDkcwWXjIPjl8nNVXZDfRZzxqLxvueYDDZBKMfFWAOM+B6Z6nrVkn3laWq8RvYjyzhcsfqAzQWa5mWKNnbCoilie4ADJ+wUlWoXPayySYxxuz48OIk/31qm9Le2LyJrWyDLC38ZK3JpB81V7lPfnmemAM5yOgKbndZBwaTZA98Qb+kS3+KlQ0uweeaOGMZeR1RR5scDPlzp0NMs1hhjiX4saKg9FAH91B00u++Ldm9vI95aIWt3JaRFHOInmTj/hk88/J9MUxFFAjlFNdtBus027Yu0HZuc5eE8BJPfw/FJ88VCW24rTVYFnunHzWkTB/oxqftoF30vTZbiRYoI2kkY4VVGT/wCB4k8hTR7rNhV0y2IchriXDSsOgx0RT80ePeST4AT+z+zVrZJwWsKRA9SBlm+kxyx95qWoF63ybtHhle9tELwuS0sajJiY8ywA+QTz/N9OmQ08dUzaHdfpt2xd4Ozc9XhPAT5kD2SfMigU+unTdPlnkWKCNpJGOFVRkn/x59BTE2+4nTVYEvdOB8lpEwfXhjB+o1edntmLSyXhtYEjz1I5s3qxyx95oK/uq2EGmW57TDXMuDKw6LjoinwGeZ7z7qzffNu0kjle+s0LxOS00ajJjY8y4A6oep8Dk9OjAUUCOUU2W0W7HTrxi8kHBIerxHgJ8yB7JPmQar9vuJ01WBMl04HyWkTB9eGMH6jQLrYWMk8ixQo0kjHCooyT7qZ/dPsCNMgZpcNcy47QjmEA6Ip8s5J7z6CrHs7sraWK8NrAkeRgsObN6scsfrqZoCiiigKKKKArJNt9QlXaPTo1lkWNlTiQOwVvafqoODWt1je3n/8ATab9GP8AbkoD4Q+oXERsBbyyozmcYidlLH8DwjCnmefL1ruG2pvtnrmYMUuYY+CXhJVlcEYYY5gMOfrkd1c2/X+WaP8A89/27eq9vg0aXTZ557Yf7rfoY5l7lk+N3dMkcYPjxjpQaDslq80ezy3ILSzJbyyAuSxZlLkZPU9KzTZKwXU4Wmn1mWO/Zn4IjLwYPycAkZBxn2MAD0rRtidQkt9nYZoou2eOFmEWccQDtxdx+Tk9O6qRBBs9qVuZ5ilhcHPaJHIRggnBVCOFgRg+yvlyNBomx2n6i+mzW2oPwTsskcU6sHYKyYVyVbmysTzyCcDn31lG3uzl7p0trH/CtzL90MVzmRODBUZx2rZ+P5dKunwd7ud7W4WRmaBJFWBmz4HjUeAHsHHcSa5d/X8q0v8A5rftRUFz2C2NnsGlM1/Ld9oFAEgYcGM5IzI/XPl0rLtitGuNTvL9G1C7hWGQ8ISRiPaeQYwW5AcNMFS57A7FQ6lfaiJ5J4+ylJXsWVc8TyZzxI2fi0Fh2Ou7uw13+DWu3vIXUluMklPYLg82JVhjBwcEHp0x37x9RmTXtMjSWRUfs+JFdgrfhWHNQcHly51F7G6YNK2iazjbtIp4shpApceyXHtADnxKQcYB5ZHIV7753NtqumXsgPYoVDMATjgk4m9/C2QO/BoLTvxvJItLZ4neNu1jHEjFT18Qc153t5INmRKJH7T7ijbtOI8WeFefFnOfOq3vo22srnT1gtZlmkkkQhUycAZOTy5HOBw9efTkas20Fk0OzTRSDDpZIrA9zBVyPceVBSdw208/3W9tdSyv28Qki7V2bmhOeHiJ6rxH9Cq9vS2ruZNSnME8yQROsA7OR1XKj2s4IBJYPz8AK9LuJ7TT9H1WAe3EXifzHaSMoPkQXXPmPKuXW9JaLQ7SaTPaXV20zE9ccLKvuIHF+lQa7vovJItILxSOj8cXtIxU8zz5g5qi6Nsk01vDM20bRtJGjmMyHKFlDFTm5HMZx0HTpVz35/iU/Th/XVB0OHZj7mg+6ZHE/ZJ2wxdfH4Rx/FXHxs9OVBp+s2z2ugzILlpnjt3IuQSGbOWDA8RPfyPEapO4zbeUv9xXju3agyW0khJLYJVkBPMjKsR5qwq6bR3NvJs/O1m3Fb/crLESGHsqCnygG+TjnWfWeyr3Oztld22Rd2hmkjK9WUTyMyjxIxxD0I76Cx7p9Qlk1TV0klkdUmYIrOxCjtZRhQTgcgByqv70NlLyxhlvV1S4YNNyhHaIFDkkAN2p5L06fVXv8Hy9ae81GZ8cUvDI2OmWeRjjyyatO/8A/FLf86P++g5N2+xN0jWt9Lqc8yNH2ht3DkHjjIALGUg8JfOeHu7qre2Wrtd63LZXl89laRABeFuEMSqMOI9MtxE5bkAAO/Na3sN+LrP+bxfsCs42h1zT7rUprLWLSOAx5ENyXYFgDlMsAMBlPEMkjOR1oJHYbRL+0vh2F192aW6/HaZW4crkFRxHmCAPZwCDnHLlqVL1s3BDaa9bxaPcPPBJjtxniUL7XGCwADBVwQe44GSaYWgKKKKAr4miDKVYAqwIIPQg8iD5Yr7ooFn3n7rZbF3ntVaS0OTy5tD4hvzB3N9fic0p46pG0u6rTrwljEYZDzLwEIT6rgqfXGfOgVOit0vfg/DP4G9IHg8WT9YcfqrnT4Pr998o9ICf/cFBidekELOwVFLMxwqqCST4ADmTW/6duCtVx29zNJ4hAqA/WGOPfWhbN7G2ViP91gRG73OWc/pNk+4cqCh7nN2bWZ+7LxQLgjEUf/CBGCT+eQcY7hnx5a1RRQFFFFAUUUUBRRRQFFFFAUUUUBRRRQFFFFAUUUUBRRRQFFFFAVH3OiW8kyTyQxtMmOCQqCy4yRg9RzJqQooODUtFt7ho2nhjkaIkxl1BKE4JK56H2R9Qr11LToriMxzxpLGcEo6gjlzHI+ddVFBz2FlHDGsUKKka8lRRgDv5D1NQV7sBpssnaSWcJcnJIXGT4kAgH3irLRQeFlaRxIscSLGijCogAAHkBXNqeiW9wyNPDHK0ZyhdQSp5Hlnp0H1VIUUBUfpuh29uzvBDHG0hzIyKAW5k+0R15k/XUhRQR82iW7zrcNDGZ0GFlKjjA58g3XvP117alp0VxGY540kjPVHUMPLke+uqigrml7CadbyCSG0iVwchscRU+K8ROD6VOXtokqNHKiujDDKwyCPAiveigjG2ftTALY28RgHMRcA4Bz4vi9OvOi+2ftZo0ilt4njjx2aMgKrgYGB3cuVSdFBx6lpcNxH2U8SSR8jwOoI5dOR8KiP9g9N/Ibb+qX/KrHRQcMejwLB9zCFBBgr2QUcGCSSOHpgkmvXTrCKCNYoY1jjXPCiABRkljgDxJJ99dNFBHaXoNtbs7W8EcTP8cogUt1PPHXmTXtqmmQ3CdncRpKmQeF1BGR0ODXXRQeVtbrGipGoVFAVVAwAByAA8AKjtc2atLwD7qt45ccgWHMejDmPrqWooInQtmbSzz9y28cRPIlR7RHgWPMj31LUUUBRRRQFFFFAUUUUBRRRQFFFFAUUUUH//2Q=="/>
          <p:cNvSpPr>
            <a:spLocks noChangeAspect="1" noChangeArrowheads="1"/>
          </p:cNvSpPr>
          <p:nvPr/>
        </p:nvSpPr>
        <p:spPr bwMode="auto">
          <a:xfrm>
            <a:off x="207433" y="-144461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AutoShape 8" descr="data:image/jpeg;base64,/9j/4AAQSkZJRgABAQAAAQABAAD/2wCEAAkGBxQTEhUUEhQWFhUXGBoYFxYXGBsdHhofHx8bGhwcHR0gHSgiHx0lHRcfITEiJSosLi4uHx80ODQsNygtLisBCgoKBQUFDgUFDisZExkrKysrKysrKysrKysrKysrKysrKysrKysrKysrKysrKysrKysrKysrKysrKysrKysrK//AABEIAG0BzgMBIgACEQEDEQH/xAAcAAACAwEBAQEAAAAAAAAAAAAACAUGBwQDAgH/xABPEAACAQMBBQUCBwoLBwUBAAABAgMABBEFBgcSITETQVFhcSKBCDJCUnKRoRQXIzVUYoKxsrMVMzR0kpOiwcLR0hYkU3ODo+Elw9Pw8Tb/xAAUAQEAAAAAAAAAAAAAAAAAAAAA/8QAFBEBAAAAAAAAAAAAAAAAAAAAAP/aAAwDAQACEQMRAD8A3GiiigKKKKAooooCiojafaW3sITNdScC9FHVnPzVXqT9g78ViO0G/i6diLOGOJO5pAXc+fUKPTB9aBhaKV+DfPqqnJljYeDRJj7AD9tX/YzfjFMyx36CBjyEyZMefzgcsnrkjxxQbDRXyjggEEEEZBHQjxFRe0u0dvYwma6kCL0A6sx+ao6k/wD04FBLUUvm0O/i5diLOGOKPuaQcbnz5EKPTn61Aw759VU5MsbDwaJMfYAftoGhorHNjd+UcrLHqEYhY8hNHkx5/OU5KjzyR6VsMcgYBlIIIyCDkEHoQfCg+qKito9obexhM11IEQch3lj3Kq9Sf/08hWJbQ7+Ll2Is4Y4k7mlHG588AhV9Pa9aBgqKV6HfNqoOTLGw8DEmPsAP21fNjd+ccrLHqEYhJ5dtHkp+kpyVHnk+6g2WiviKQMAykMpAIIOQQehB7xRLIFUsxCqoJJJwABzJJ7hQfdR+qa5bWwzcTxRZ6dpIq59ATz91YVvD3yzSu0OnMYoRkGbHtyea5+Iv9r06Vks8zOxZ2LMeZZiST6k8zQNhPvO0pOt5Gfohm/Upr3td4mmSclvYB9NuD9rFKJRQO/b3CuoZGV1PRlIIPoRXpSYaDtDc2b8drM8R7+E8j9JT7Le8UxG63eemo/gJwsd0BnA+LKB1KZ5hh1K+HMd+A0eiqtvRkK6VeFSQRFyIOCOY76VL+F5/+PL/AFjf50DrUUoexGqTHUbINNIQbqAEF2wR2i9edaFvO3wyF3ttObhRSVe4HxmPeI/Be7i6nuwOZDatT1y2t/5RcQxZ6dpIq59MkZqPt9t9Oc4W+ts9wMyDPpk86T+aZnYs7FmJyWYkknxJPU18UDwxuGAKkEHoRzFfVJ/sfttd6dIGt5DwZy0LElG8cjuPmMGmKk3mWg01dQJOG9kQ5HGZB1j93XPhz7xQXVmAGScAdSagbnbbTozwve2wI6jtUOPI4PI0sm2e3l3qLkzSFYs+zAhIQDuyPlHzPux0qrUDn6dtHaTnEF1BKfmpKjH6gc1KUjoNaRu73sXNnIsd07T2pwDxHieMfOVupA+ac8hyxQM1RXla3KyIskbBkdQysOYYEZBHkQaLm4WNGeRgqICzMxwFAGSSe4AUHrVe1/bewsyRcXMasOqA8Tj1RcsPeKxPeNvgmuWaGwZobccjIMiSTzz1RT4Dn49cDKic9aBlpt+GmA8u3bzEYH62FdNjvn0uQgNJJHnveNsfWvFj30r9FA6uk6xBcpx280cq95Rg2PI46HyNd1JTpOqzW0glt5GikHRlOPce4jyPKmI3Vb0lv8W91wpdAeyRyWYDwHc4HVe/mR4ANOooooCqntJvH0+yJSacNIORjiHGwPgcclPkxFZXvZ3rySO9pYOUiUlZJl5NIehVD3IPEc27jjrjlAxLb+7LPK3uT54j/wBddumb8NNkOJBND5umR/YLH7KWmigdfStVhuYxJbypKh+UjAj0OOh8jUFebxNNikeOS7jV0ZkdSG5MpII+L3EUruy+0txYTCa2cq3ylPNXHzWHePtHdg1z7QagLi6uJwOETTSShTzxxsWxnyzQNJ987SvyyP6m/wBNWTStSiuIlmgcPG+eFhnBwSD18waSemw3O/iez+i/7x6C50UUUBRRRQFedzOsaM7nCqpZie4AZJ+oV6VTN8d20Wj3bKcEqie53RG/ssaBc9vtrJNRu3mcnswSsKdyJ3cvE9SfHyAqt0UUBRRRQbjuE24OHsbl/ZRDJC7H4qrzdPHAHtDwAbyFZrvC2uk1K7aZiREpKwxnoid3L5x6k/3AVXLedkPEhKnDLkeDAqw96sR7686AooooCtt3CbcEFrC4f2AhkgZvkhQS6Z8Me0PDDeIrEq9IZmQ5UkHDLkeDAqw9CpI99BZd4u1z6lePKSeyUlYE7lTPXHzm6n3DoBVWoooCiiig2z4P+2jcf8HTNlSC1uT8kjLMnoRlh4Ybxqx/CD19oLGO3RsNcuQ3nGgBYe9mQemR31hmw120Wo2bqcETxD3FgpHvBIrT/hLqe0sj8kpKB6gx5/WKDFKu+7Ld8+qSOS/ZwRY7RwMkk9FUdM4Gcnpy65qkVpe57eJHppkhuVYwysG40GSjYwcjvUjHTmMdDmg1S03L6UigNFJIcfGeVwT5+yVH2VE7RbirSRCbOR4JO4OeND5HPtD1BPoavelba2FwB2N3CxPyS4Vv6LYP2VOo4IyCCPEUCVavpkltNJBMvDJG3Cw/yPeCOYPga+dMv5LeaOaJuGSNg6nzHP6u4jvFMrtvunh1G6Ny88kbFVUqqqQeHlnn34/VUB94C3/K5v6CUFo221RbrZ+a4XkJbZXx4Z4SR7jypV6Z/afQRY7O3FqrtIscT4dhgnik4/s4segpYKD6RyCCCQRzBHUHxqQ0LQri8k7K1iaV/Beg82Y4CjzJFRtN5u52XTT7KKJVAkZQ8zd7ORk5PgueEeQ9aDBLrc1qqJxiJHPUokq8Q+vAPuJqh3Nu0bMkisjqcMrAgg+BB5g071YH8JDRFSW2ukUAyBo5CO8rwlCfPBIz4KKDGK+zIeELk8IJIGeWTgE48TgfUK+KmdjtG+7L23tz0kkAb6I5t7+EGgkdlN3t9qC8dvFiLmO1kPCpI8O9vD2Qaktb3RanbRmQxLKoBLdi/EQB+aQGP6INNDaWqRIscahURQqqOQAHIAe6vagRyirzvn0ZbbVZhGAEkCzBQMAcQ9r+0GPvqjUDJfB91szae0DHLW8nCMn5De0v28QHkBVb+EDtmeIadC2AAHuCO8nmkfuHtH1XwNeXwbrgIdQZjhVSJj7u1/uzWSa5qb3NxLcSfGldnPfjJzj0A5e6g4an9jNkbjUp+xtxyHOSRvixr4k+J7gOZ9ASICmX3T3dhZabCpurdZZB2suZUB4m5gHn8lcLjyPjQcul7ibFFHbSzyvjmQyoufIAEj3k1CbV7iAI2fT5XZwCexmK+15K4AAPcOLl4kda1f8A2usPyy2/rk/zo/2usPyy2/rk/wA6BO7q2eN2jkUq6EqynkQRyINflvO0bq6MVZSGVgcEEcwR55rUN/UNq9xFdWs0MjSqVmEbq3tLjhYgHvU4z+aKyugbrdttUNRsY5jjtV/BzAdzgDJA8GBDD1x3VC77dqTZ2BSNsTXBMakdVXH4Rh7jw58WHhWc/B01kx3stsT7M8fEPpR8x9as31CvD4RGoF9SSLPsxQry8GYszH3jhHuoMsr7hiZ2CoCzMQFUDJJPIAAdST3V8Vr/AMHbZ1ZbiW7kXIgASPPz2zlvVVGP0qDt2U3EF4w9/M0bEZ7KHhyvkzkEZ8gCPM1O324WyZfwU9wjY5FijD3jhB+2taooFD252GudMkCzgNGxPZzJ8VvL81vI+7I51WKcfbTZ5L+zlt3A9pcofmuOaMPQ/YSO+k6dSCQRgjkQe6g+abDc7+J7P6L/ALx6U+mw3O/iez+i/wC8egudFFFAUUUUBVd3h6ObvTbqBRlmjyo8WQiRR72QCrFRQI5RWvb5N2jwyve2iFoXJaWNRkxMeZYAfIJ5/m+lZDQFFFdOnWEs8ixQo0kjHCqoyT/48+6gk9kNmpdQnMMPxhFJJ/RX2R73Kr76g6ardTsGNMtyZMNcy4MrDouOiKfAZ5nvPoKzjfNu0eOR76zQvE5LTRqMmNj1cAdUPU/NOe7oGOUUUUBU1sjs5Lf3HYQ/G7OR893sqSM+RbhXP51RthZSTSLFCjSSMcKijJJ9KZ/dPsCNMgZpcNcy47QjmEA6Ip8s5J7z6CgVllIODyI6ivytl3z7tJEle+s0LxueKaNRko3e4A6oep8Dk9OmNUBRRXvY2ck0ixxIzyOcKijJJ8hQWbdVpJudUtUAOEkErHwEft8/UgD3imC3rbHHUrLgjwJ4m7SLPecEFCe4MD18QK5N0uwA02EvLg3UoHaEcwi9RGD38+ZPeceAq/0CQ3ds8btHIrI6khlYYII6givKm82v2DstRGbiPEgGBMnsuPDnjDAeDAiss1jcDKCTa3SMO5ZlKkerLnPrgUGLV12OpTQnMMskZ8Y3Zf1EVctR3P6rF0gWUeMcin7CQfsqo6nolzb/AMogli54/CRsufQkc6C3aDvd1O2wGmE6DHszjiOPp8nz5kmtg2D3uWt+ywyr9z3DclVmyjnuCvge0fmkDwGaWKv0Ggbbet+KLz/lf3ilIrfbHahr7Zi7Mp4poUMTserYKlWPmVIBPeQawKg9rMfhE+kP107adB6Ukll/GJ9Jf1inbToPSg+qyP4SP8ht/wCcf4HrXKyP4SP8ht/5x/gegXirxuTH/rVp/wBb9zLVHq87kvx1af8AW/cy0DVUUUUC3fCKH/qcf82j/blrLa1L4Rf4zj/mqfty1ltBpu6aYpYa0w6i05EePDKBWZVqu5azM1rrES9Xtgo9SswH21lVAUUVvWjbkLKe3hmFzcYljSQY7P5Shvm+dBgtFMN94Kz/ACm4/wC3/po+8FZ/lNx/2/8ATQLzRTDfeCs/ym4/7f8Apo+8FZ/lNx/2/wDTQZNuouez1ezPjLwf0gU/xV378FI1m5z0Ii4fTs0/vzWs6DuWtbW5iuFnnZonDhW4MEjmM4XNZ/8ACK08pqEUuPZlgHP85GYMPqK/XQZVTG/Byx/B02Ov3Q3F/Qjx9lLlWr/B/wBqlt7p7WVuFLjh7Mk8hIOQH6YOPUKO+gYyiiigKSvX5A11cMvxTNIR6Fjimo3nbVLp9jJJkdq4McK95cjGfRR7R9AO8UpFAU2G538T2f0X/ePSn02G538T2f0X/ePQXOobarae20+Htrl+EdFUc2c+Cr3/AKh34qTvbpYo3lkPCkas7HwVQST9QpQtuNqpdRunnkJC5xEncidw9e8nvOaC+a/v3u3Yi0ijhTuLjjf16hR6YPrUHbb5NVVsmdHHzWiTH9kA/bWf0UDCbF78IpmWK/RYHPISpkxk/nA5KDzyR4kVryMCAQcg8wR30jtbnuH269iSyuX9mJGlhdj0Rebp6KPaHlxDoAKDWNqNpbewhM11Jwr0UDmzn5qr3n7B34pX9vNp7e9lL29lFbjOeME8bebAEIM/RJ8659vdrJNRu3mckICVhjPRE7hjxPUnx8sVXKD9U+/yraN1W8mwt8QS2sdozYBuI+Iq3hxliXUeeSB5CsWooHhjcMAVIIIyCDkEHoQfCovabaS3sITNdSBF6KOrOfmqvUn9XfgVke4Tbg4exuX9lEaSFm+Sq83TPgB7Q8MN5Cs03g7WyaldvMxIjBKwofkJ3cvnHqT4+QFB0bf7VW99KXt7KK355MgJ4382CkIM+hPnVSBr8ooNl3Vbx7C2xDNaR2rNhTcR8TBvpliXA95HoK3yOQMAykEEZBByCD0IPhSPVt/wf9tHLnT52JXBa3J+Tjm0efDHtAd2G8RQbpVO2i3Y6deMXkg4JD1kiPASfEgeyT5kGrjRQZbDuI04MCZLpgPktJHg+uIgfqNXfZzZOzsRi1gSMkYLdXPq5yx9M4qbooCsT3jb1r+w1Ca2jjtzGvAULo5YhlVuZEgHUnurbKxT4Q+yjOI7+JSeBeznx3LklH9ASQT5rQVn7++o/wDDtf6uT/5a23d5tGb+whuG4O0biEgTICspIIwSSOWD17xSgVbNgtvbjS5CYsPE5zJCx5E/OB+S2OWfrBwKBt6+JoVdSrqGU8irAEH1BrMNN36ae4/CpPC3flQw9xU5PvArh13fzbKpFpBJK/c0mET15EsfTA9aDN98+z0NlqJS3AVJI1l4B0QkspUeA9nOO7PhVEqQ17WZryd7i4bikc8z0AHQADuAHICo+g03d9n+BNZ+bwx/XzrMq3zTtmmstl7rtF4ZZkMzg9VyVCKfMKASO4k1gdB7WX8Yn0l/WKdtOg9KSSy/jE+kv6xTtp0HpQfVZH8JH+Q2/wDOP8D1rlZH8JH+Q2/84/wPQLxV53Jfjq0/637mWqNV53Jfjq0/637mWgaqiiigW74Rf4zj/mqfty1ltal8Iv8AGcf81T9uWstoNs+DP/GXv0Yf1yVnG8TZ42OoTwYwnFxxeaNzXHp8X1BrR/gz/wAZe/Rh/XJV33vbCfwjbh4R/vUIJj54416mMnzxkE9D4AmgVyt+3GbfxtCthcuFkTlAzHAdSc8GT8oE8h3jAHSsEmiZGKupVlJDKwIII5EEHmCPCvigeOvl3ABJIAHMk9BSk6VvI1O3UJFeScI6BwsmPIdorcq5de23v7xeG5upHTvQYRT6qgAPvFBpu3++iVLrs9NaNoowQ0jLxCRu/h/NHQEdefdiq8m/HUx3W59Yz/c9ZlXRYWUk0iRRIXkchVVRkkmgYPdNvCv9TuZEmjt1hiTid0Rw2TyRQTIRzwT0+Samd9OypvrAtGCZrcmVAOrDHtqPMrzAHUqBUpu22QXTbNYuRlf25mHe5HQH5qjkPee+rXQI5X6DW7b090LSO11pygsx4pLfIGSerR5wPMqfPHhWHXdo8TlJUZHHVXUqR6g86DT9k9911boI7qMXKryDluGTHm2CG9SM+JNTOpfCAYqRb2YV+4yScQH6KqCfrFYjRQS20u0dxfTGa6kLt0UdFUfNVRyA/X35qJq5bCbu7rUZFIRo7fPtzsMDHfwZ+M3py8cVWNWthFPLGuSEkdAT1wrEDPnyoOSmw3O/iez+i/7x6U+mw3O/iez+i/7x6D53zXLR6PdFTgkIh9GkRW+wmlRpvd5OkG60y6hUEsY+JQOpZCJFA9SuKUKgKKKKAr0gnZDlSQSGXI8GBVh71Yj3151ObI7My38rxQ9UiklP6KnhH6TlV99BB0UUUBRRRQekE7IcoSpwy5HgwKsPepI99edTmx+zUuoTtDD8YRSSf0V9ke9yq++oOgKKKKAqe2Du2i1KzdSQRcRA47wWCsPepI99QNW/dPo7XOq2qjOI3EznwEZD8/IsAvvoG0ooooCiiigK+JolZSrAMrAgqRkEHqCO8V90UGC7f7k5FZptNwyHJNuxwy/QJ5MPIkEefdj+oafLA5jmjeNx1V1Kn6jTtVz31hFMvBNGki/NkUMPqIIoEkopup93WlvnNlAM/NXh/ZxivS33f6YhyLG3P0ow32NmgVHRtDuLp+C2heVvzFJA9T0UeZIrct2u5wW7rc6hwvKvNIRzVD3M5+Uw7gOQ8+7XbeBUUKiqqjoqgAD3CvSgre8aykm0y6ihQvI8eFVepOR0pavvcap+RTfUP86bmigUu13damHUmymwGBPIePrTZr0FftFAVmm/bQ7i7tIEtonlZZuIhR0HAwz9ZFaXRQKN97jVPyKb6h/nVu3TbFX9vqttNPayxxr2vE7DkMxSKM8+8kD30xdFAUUUUGE78dkr271BJLa3klQW6KWUcsh5CR64I+us8+9xqn5FN9Q/zpuaKDHdwezV1Zvdm6geIOsXDxjrgvnHpkVsVFFBRtv92VrqWZP4m4x/HIB7XcBIvyvXkfPHKsP2g3TalbE4h7dB8uA8X9nkw+qmpooEnudLnjOJIZUI7mRgftFfdro1xIcRwTOfBI2b9Qp1aKBW9n90GpXJHHELdO95jg478IMsT6gDzrc9gt3Vrpg4kHaTkYaZxz8wo6KPTme8mrjRQFFFZ3v106SXTGeIsDA6yMFOCV5q3TuHFxe6g0JnA5kgDzNQ+rW9hc4S5FtLzwok7Njnp7OeYPdypN2OTk8zX3BMyMroSrKQykdQRzBHvoGruN1OkucmzUfRklUfUrgV3adu/wBNhIMdlDkcwWXjIPjl8nNVXZDfRZzxqLxvueYDDZBKMfFWAOM+B6Z6nrVkn3laWq8RvYjyzhcsfqAzQWa5mWKNnbCoilie4ADJ+wUlWoXPayySYxxuz48OIk/31qm9Le2LyJrWyDLC38ZK3JpB81V7lPfnmemAM5yOgKbndZBwaTZA98Qb+kS3+KlQ0uweeaOGMZeR1RR5scDPlzp0NMs1hhjiX4saKg9FAH91B00u++Ldm9vI95aIWt3JaRFHOInmTj/hk88/J9MUxFFAjlFNdtBus027Yu0HZuc5eE8BJPfw/FJ88VCW24rTVYFnunHzWkTB/oxqftoF30vTZbiRYoI2kkY4VVGT/wCB4k8hTR7rNhV0y2IchriXDSsOgx0RT80ePeST4AT+z+zVrZJwWsKRA9SBlm+kxyx95qWoF63ybtHhle9tELwuS0sajJiY8ywA+QTz/N9OmQ08dUzaHdfpt2xd4Ozc9XhPAT5kD2SfMigU+unTdPlnkWKCNpJGOFVRkn/x59BTE2+4nTVYEvdOB8lpEwfXhjB+o1edntmLSyXhtYEjz1I5s3qxyx95oK/uq2EGmW57TDXMuDKw6LjoinwGeZ7z7qzffNu0kjle+s0LxOS00ajJjY8y4A6oep8Dk9OjAUUCOUU2W0W7HTrxi8kHBIerxHgJ8yB7JPmQar9vuJ01WBMl04HyWkTB9eGMH6jQLrYWMk8ixQo0kjHCooyT7qZ/dPsCNMgZpcNcy47QjmEA6Ip8s5J7z6CrHs7sraWK8NrAkeRgsObN6scsfrqZoCiiigKKKKArJNt9QlXaPTo1lkWNlTiQOwVvafqoODWt1je3n/8ATab9GP8AbkoD4Q+oXERsBbyyozmcYidlLH8DwjCnmefL1ruG2pvtnrmYMUuYY+CXhJVlcEYYY5gMOfrkd1c2/X+WaP8A89/27eq9vg0aXTZ557Yf7rfoY5l7lk+N3dMkcYPjxjpQaDslq80ezy3ILSzJbyyAuSxZlLkZPU9KzTZKwXU4Wmn1mWO/Zn4IjLwYPycAkZBxn2MAD0rRtidQkt9nYZoou2eOFmEWccQDtxdx+Tk9O6qRBBs9qVuZ5ilhcHPaJHIRggnBVCOFgRg+yvlyNBomx2n6i+mzW2oPwTsskcU6sHYKyYVyVbmysTzyCcDn31lG3uzl7p0trH/CtzL90MVzmRODBUZx2rZ+P5dKunwd7ud7W4WRmaBJFWBmz4HjUeAHsHHcSa5d/X8q0v8A5rftRUFz2C2NnsGlM1/Ld9oFAEgYcGM5IzI/XPl0rLtitGuNTvL9G1C7hWGQ8ISRiPaeQYwW5AcNMFS57A7FQ6lfaiJ5J4+ylJXsWVc8TyZzxI2fi0Fh2Ou7uw13+DWu3vIXUluMklPYLg82JVhjBwcEHp0x37x9RmTXtMjSWRUfs+JFdgrfhWHNQcHly51F7G6YNK2iazjbtIp4shpApceyXHtADnxKQcYB5ZHIV7753NtqumXsgPYoVDMATjgk4m9/C2QO/BoLTvxvJItLZ4neNu1jHEjFT18Qc153t5INmRKJH7T7ijbtOI8WeFefFnOfOq3vo22srnT1gtZlmkkkQhUycAZOTy5HOBw9efTkas20Fk0OzTRSDDpZIrA9zBVyPceVBSdw208/3W9tdSyv28Qki7V2bmhOeHiJ6rxH9Cq9vS2ruZNSnME8yQROsA7OR1XKj2s4IBJYPz8AK9LuJ7TT9H1WAe3EXifzHaSMoPkQXXPmPKuXW9JaLQ7SaTPaXV20zE9ccLKvuIHF+lQa7vovJItILxSOj8cXtIxU8zz5g5qi6Nsk01vDM20bRtJGjmMyHKFlDFTm5HMZx0HTpVz35/iU/Th/XVB0OHZj7mg+6ZHE/ZJ2wxdfH4Rx/FXHxs9OVBp+s2z2ugzILlpnjt3IuQSGbOWDA8RPfyPEapO4zbeUv9xXju3agyW0khJLYJVkBPMjKsR5qwq6bR3NvJs/O1m3Fb/crLESGHsqCnygG+TjnWfWeyr3Oztld22Rd2hmkjK9WUTyMyjxIxxD0I76Cx7p9Qlk1TV0klkdUmYIrOxCjtZRhQTgcgByqv70NlLyxhlvV1S4YNNyhHaIFDkkAN2p5L06fVXv8Hy9ae81GZ8cUvDI2OmWeRjjyyatO/8A/FLf86P++g5N2+xN0jWt9Lqc8yNH2ht3DkHjjIALGUg8JfOeHu7qre2Wrtd63LZXl89laRABeFuEMSqMOI9MtxE5bkAAO/Na3sN+LrP+bxfsCs42h1zT7rUprLWLSOAx5ENyXYFgDlMsAMBlPEMkjOR1oJHYbRL+0vh2F192aW6/HaZW4crkFRxHmCAPZwCDnHLlqVL1s3BDaa9bxaPcPPBJjtxniUL7XGCwADBVwQe44GSaYWgKKKKAr4miDKVYAqwIIPQg8iD5Yr7ooFn3n7rZbF3ntVaS0OTy5tD4hvzB3N9fic0p46pG0u6rTrwljEYZDzLwEIT6rgqfXGfOgVOit0vfg/DP4G9IHg8WT9YcfqrnT4Pr998o9ICf/cFBidekELOwVFLMxwqqCST4ADmTW/6duCtVx29zNJ4hAqA/WGOPfWhbN7G2ViP91gRG73OWc/pNk+4cqCh7nN2bWZ+7LxQLgjEUf/CBGCT+eQcY7hnx5a1RRQFFFFAUUUUBRRRQFFFFAUUUUBRRRQFFFFAUUUUBRRRQFFFFAVH3OiW8kyTyQxtMmOCQqCy4yRg9RzJqQooODUtFt7ho2nhjkaIkxl1BKE4JK56H2R9Qr11LToriMxzxpLGcEo6gjlzHI+ddVFBz2FlHDGsUKKka8lRRgDv5D1NQV7sBpssnaSWcJcnJIXGT4kAgH3irLRQeFlaRxIscSLGijCogAAHkBXNqeiW9wyNPDHK0ZyhdQSp5Hlnp0H1VIUUBUfpuh29uzvBDHG0hzIyKAW5k+0R15k/XUhRQR82iW7zrcNDGZ0GFlKjjA58g3XvP117alp0VxGY540kjPVHUMPLke+uqigrml7CadbyCSG0iVwchscRU+K8ROD6VOXtokqNHKiujDDKwyCPAiveigjG2ftTALY28RgHMRcA4Bz4vi9OvOi+2ftZo0ilt4njjx2aMgKrgYGB3cuVSdFBx6lpcNxH2U8SSR8jwOoI5dOR8KiP9g9N/Ibb+qX/KrHRQcMejwLB9zCFBBgr2QUcGCSSOHpgkmvXTrCKCNYoY1jjXPCiABRkljgDxJJ99dNFBHaXoNtbs7W8EcTP8cogUt1PPHXmTXtqmmQ3CdncRpKmQeF1BGR0ODXXRQeVtbrGipGoVFAVVAwAByAA8AKjtc2atLwD7qt45ccgWHMejDmPrqWooInQtmbSzz9y28cRPIlR7RHgWPMj31LUUUBRRRQFFFFAUUUUBRRRQFFFFAUUUUH//2Q=="/>
          <p:cNvSpPr>
            <a:spLocks noChangeAspect="1" noChangeArrowheads="1"/>
          </p:cNvSpPr>
          <p:nvPr/>
        </p:nvSpPr>
        <p:spPr bwMode="auto">
          <a:xfrm>
            <a:off x="410633" y="794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AutoShape 10" descr="data:image/jpeg;base64,/9j/4AAQSkZJRgABAQAAAQABAAD/2wCEAAkGBxQTEhUUEhQWFhUXGBoYFxYXGBsdHhofHx8bGhwcHR0gHSgiHx0lHRcfITEiJSosLi4uHx80ODQsNygtLisBCgoKBQUFDgUFDisZExkrKysrKysrKysrKysrKysrKysrKysrKysrKysrKysrKysrKysrKysrKysrKysrKysrK//AABEIAG0BzgMBIgACEQEDEQH/xAAcAAACAwEBAQEAAAAAAAAAAAAACAUGBwQDAgH/xABPEAACAQMBBQUCBwoLBwUBAAABAgMABBEFBgcSITETQVFhcSKBCDJCUnKRoRQXIzVUYoKxsrMVMzR0kpOiwcLR0hYkU3ODo+Elw9Pw8Tb/xAAUAQEAAAAAAAAAAAAAAAAAAAAA/8QAFBEBAAAAAAAAAAAAAAAAAAAAAP/aAAwDAQACEQMRAD8A3GiiigKKKKAooooCiojafaW3sITNdScC9FHVnPzVXqT9g78ViO0G/i6diLOGOJO5pAXc+fUKPTB9aBhaKV+DfPqqnJljYeDRJj7AD9tX/YzfjFMyx36CBjyEyZMefzgcsnrkjxxQbDRXyjggEEEEZBHQjxFRe0u0dvYwma6kCL0A6sx+ao6k/wD04FBLUUvm0O/i5diLOGOKPuaQcbnz5EKPTn61Aw759VU5MsbDwaJMfYAftoGhorHNjd+UcrLHqEYhY8hNHkx5/OU5KjzyR6VsMcgYBlIIIyCDkEHoQfCg+qKito9obexhM11IEQch3lj3Kq9Sf/08hWJbQ7+Ll2Is4Y4k7mlHG588AhV9Pa9aBgqKV6HfNqoOTLGw8DEmPsAP21fNjd+ccrLHqEYhJ5dtHkp+kpyVHnk+6g2WiviKQMAykMpAIIOQQehB7xRLIFUsxCqoJJJwABzJJ7hQfdR+qa5bWwzcTxRZ6dpIq59ATz91YVvD3yzSu0OnMYoRkGbHtyea5+Iv9r06Vks8zOxZ2LMeZZiST6k8zQNhPvO0pOt5Gfohm/Upr3td4mmSclvYB9NuD9rFKJRQO/b3CuoZGV1PRlIIPoRXpSYaDtDc2b8drM8R7+E8j9JT7Le8UxG63eemo/gJwsd0BnA+LKB1KZ5hh1K+HMd+A0eiqtvRkK6VeFSQRFyIOCOY76VL+F5/+PL/AFjf50DrUUoexGqTHUbINNIQbqAEF2wR2i9edaFvO3wyF3ttObhRSVe4HxmPeI/Be7i6nuwOZDatT1y2t/5RcQxZ6dpIq59MkZqPt9t9Oc4W+ts9wMyDPpk86T+aZnYs7FmJyWYkknxJPU18UDwxuGAKkEHoRzFfVJ/sfttd6dIGt5DwZy0LElG8cjuPmMGmKk3mWg01dQJOG9kQ5HGZB1j93XPhz7xQXVmAGScAdSagbnbbTozwve2wI6jtUOPI4PI0sm2e3l3qLkzSFYs+zAhIQDuyPlHzPux0qrUDn6dtHaTnEF1BKfmpKjH6gc1KUjoNaRu73sXNnIsd07T2pwDxHieMfOVupA+ac8hyxQM1RXla3KyIskbBkdQysOYYEZBHkQaLm4WNGeRgqICzMxwFAGSSe4AUHrVe1/bewsyRcXMasOqA8Tj1RcsPeKxPeNvgmuWaGwZobccjIMiSTzz1RT4Dn49cDKic9aBlpt+GmA8u3bzEYH62FdNjvn0uQgNJJHnveNsfWvFj30r9FA6uk6xBcpx280cq95Rg2PI46HyNd1JTpOqzW0glt5GikHRlOPce4jyPKmI3Vb0lv8W91wpdAeyRyWYDwHc4HVe/mR4ANOooooCqntJvH0+yJSacNIORjiHGwPgcclPkxFZXvZ3rySO9pYOUiUlZJl5NIehVD3IPEc27jjrjlAxLb+7LPK3uT54j/wBddumb8NNkOJBND5umR/YLH7KWmigdfStVhuYxJbypKh+UjAj0OOh8jUFebxNNikeOS7jV0ZkdSG5MpII+L3EUruy+0txYTCa2cq3ylPNXHzWHePtHdg1z7QagLi6uJwOETTSShTzxxsWxnyzQNJ987SvyyP6m/wBNWTStSiuIlmgcPG+eFhnBwSD18waSemw3O/iez+i/7x6C50UUUBRRRQFedzOsaM7nCqpZie4AZJ+oV6VTN8d20Wj3bKcEqie53RG/ssaBc9vtrJNRu3mcnswSsKdyJ3cvE9SfHyAqt0UUBRRRQbjuE24OHsbl/ZRDJC7H4qrzdPHAHtDwAbyFZrvC2uk1K7aZiREpKwxnoid3L5x6k/3AVXLedkPEhKnDLkeDAqw96sR7686AooooCtt3CbcEFrC4f2AhkgZvkhQS6Z8Me0PDDeIrEq9IZmQ5UkHDLkeDAqw9CpI99BZd4u1z6lePKSeyUlYE7lTPXHzm6n3DoBVWoooCiiig2z4P+2jcf8HTNlSC1uT8kjLMnoRlh4Ybxqx/CD19oLGO3RsNcuQ3nGgBYe9mQemR31hmw120Wo2bqcETxD3FgpHvBIrT/hLqe0sj8kpKB6gx5/WKDFKu+7Ld8+qSOS/ZwRY7RwMkk9FUdM4Gcnpy65qkVpe57eJHppkhuVYwysG40GSjYwcjvUjHTmMdDmg1S03L6UigNFJIcfGeVwT5+yVH2VE7RbirSRCbOR4JO4OeND5HPtD1BPoavelba2FwB2N3CxPyS4Vv6LYP2VOo4IyCCPEUCVavpkltNJBMvDJG3Cw/yPeCOYPga+dMv5LeaOaJuGSNg6nzHP6u4jvFMrtvunh1G6Ny88kbFVUqqqQeHlnn34/VUB94C3/K5v6CUFo221RbrZ+a4XkJbZXx4Z4SR7jypV6Z/afQRY7O3FqrtIscT4dhgnik4/s4segpYKD6RyCCCQRzBHUHxqQ0LQri8k7K1iaV/Beg82Y4CjzJFRtN5u52XTT7KKJVAkZQ8zd7ORk5PgueEeQ9aDBLrc1qqJxiJHPUokq8Q+vAPuJqh3Nu0bMkisjqcMrAgg+BB5g071YH8JDRFSW2ukUAyBo5CO8rwlCfPBIz4KKDGK+zIeELk8IJIGeWTgE48TgfUK+KmdjtG+7L23tz0kkAb6I5t7+EGgkdlN3t9qC8dvFiLmO1kPCpI8O9vD2Qaktb3RanbRmQxLKoBLdi/EQB+aQGP6INNDaWqRIscahURQqqOQAHIAe6vagRyirzvn0ZbbVZhGAEkCzBQMAcQ9r+0GPvqjUDJfB91szae0DHLW8nCMn5De0v28QHkBVb+EDtmeIadC2AAHuCO8nmkfuHtH1XwNeXwbrgIdQZjhVSJj7u1/uzWSa5qb3NxLcSfGldnPfjJzj0A5e6g4an9jNkbjUp+xtxyHOSRvixr4k+J7gOZ9ASICmX3T3dhZabCpurdZZB2suZUB4m5gHn8lcLjyPjQcul7ibFFHbSzyvjmQyoufIAEj3k1CbV7iAI2fT5XZwCexmK+15K4AAPcOLl4kda1f8A2usPyy2/rk/zo/2usPyy2/rk/wA6BO7q2eN2jkUq6EqynkQRyINflvO0bq6MVZSGVgcEEcwR55rUN/UNq9xFdWs0MjSqVmEbq3tLjhYgHvU4z+aKyugbrdttUNRsY5jjtV/BzAdzgDJA8GBDD1x3VC77dqTZ2BSNsTXBMakdVXH4Rh7jw58WHhWc/B01kx3stsT7M8fEPpR8x9as31CvD4RGoF9SSLPsxQry8GYszH3jhHuoMsr7hiZ2CoCzMQFUDJJPIAAdST3V8Vr/AMHbZ1ZbiW7kXIgASPPz2zlvVVGP0qDt2U3EF4w9/M0bEZ7KHhyvkzkEZ8gCPM1O324WyZfwU9wjY5FijD3jhB+2taooFD252GudMkCzgNGxPZzJ8VvL81vI+7I51WKcfbTZ5L+zlt3A9pcofmuOaMPQ/YSO+k6dSCQRgjkQe6g+abDc7+J7P6L/ALx6U+mw3O/iez+i/wC8egudFFFAUUUUBVd3h6ObvTbqBRlmjyo8WQiRR72QCrFRQI5RWvb5N2jwyve2iFoXJaWNRkxMeZYAfIJ5/m+lZDQFFFdOnWEs8ixQo0kjHCqoyT/48+6gk9kNmpdQnMMPxhFJJ/RX2R73Kr76g6ardTsGNMtyZMNcy4MrDouOiKfAZ5nvPoKzjfNu0eOR76zQvE5LTRqMmNj1cAdUPU/NOe7oGOUUUUBU1sjs5Lf3HYQ/G7OR893sqSM+RbhXP51RthZSTSLFCjSSMcKijJJ9KZ/dPsCNMgZpcNcy47QjmEA6Ip8s5J7z6CgVllIODyI6ivytl3z7tJEle+s0LxueKaNRko3e4A6oep8Dk9OmNUBRRXvY2ck0ixxIzyOcKijJJ8hQWbdVpJudUtUAOEkErHwEft8/UgD3imC3rbHHUrLgjwJ4m7SLPecEFCe4MD18QK5N0uwA02EvLg3UoHaEcwi9RGD38+ZPeceAq/0CQ3ds8btHIrI6khlYYII6givKm82v2DstRGbiPEgGBMnsuPDnjDAeDAiss1jcDKCTa3SMO5ZlKkerLnPrgUGLV12OpTQnMMskZ8Y3Zf1EVctR3P6rF0gWUeMcin7CQfsqo6nolzb/AMogli54/CRsufQkc6C3aDvd1O2wGmE6DHszjiOPp8nz5kmtg2D3uWt+ywyr9z3DclVmyjnuCvge0fmkDwGaWKv0Ggbbet+KLz/lf3ilIrfbHahr7Zi7Mp4poUMTserYKlWPmVIBPeQawKg9rMfhE+kP107adB6Ukll/GJ9Jf1inbToPSg+qyP4SP8ht/wCcf4HrXKyP4SP8ht/5x/gegXirxuTH/rVp/wBb9zLVHq87kvx1af8AW/cy0DVUUUUC3fCKH/qcf82j/blrLa1L4Rf4zj/mqfty1ltBpu6aYpYa0w6i05EePDKBWZVqu5azM1rrES9Xtgo9SswH21lVAUUVvWjbkLKe3hmFzcYljSQY7P5Shvm+dBgtFMN94Kz/ACm4/wC3/po+8FZ/lNx/2/8ATQLzRTDfeCs/ym4/7f8Apo+8FZ/lNx/2/wDTQZNuouez1ezPjLwf0gU/xV378FI1m5z0Ii4fTs0/vzWs6DuWtbW5iuFnnZonDhW4MEjmM4XNZ/8ACK08pqEUuPZlgHP85GYMPqK/XQZVTG/Byx/B02Ov3Q3F/Qjx9lLlWr/B/wBqlt7p7WVuFLjh7Mk8hIOQH6YOPUKO+gYyiiigKSvX5A11cMvxTNIR6Fjimo3nbVLp9jJJkdq4McK95cjGfRR7R9AO8UpFAU2G538T2f0X/ePSn02G538T2f0X/ePQXOobarae20+Htrl+EdFUc2c+Cr3/AKh34qTvbpYo3lkPCkas7HwVQST9QpQtuNqpdRunnkJC5xEncidw9e8nvOaC+a/v3u3Yi0ijhTuLjjf16hR6YPrUHbb5NVVsmdHHzWiTH9kA/bWf0UDCbF78IpmWK/RYHPISpkxk/nA5KDzyR4kVryMCAQcg8wR30jtbnuH269iSyuX9mJGlhdj0Rebp6KPaHlxDoAKDWNqNpbewhM11Jwr0UDmzn5qr3n7B34pX9vNp7e9lL29lFbjOeME8bebAEIM/RJ8659vdrJNRu3mckICVhjPRE7hjxPUnx8sVXKD9U+/yraN1W8mwt8QS2sdozYBuI+Iq3hxliXUeeSB5CsWooHhjcMAVIIIyCDkEHoQfCovabaS3sITNdSBF6KOrOfmqvUn9XfgVke4Tbg4exuX9lEaSFm+Sq83TPgB7Q8MN5Cs03g7WyaldvMxIjBKwofkJ3cvnHqT4+QFB0bf7VW99KXt7KK355MgJ4382CkIM+hPnVSBr8ooNl3Vbx7C2xDNaR2rNhTcR8TBvpliXA95HoK3yOQMAykEEZBByCD0IPhSPVt/wf9tHLnT52JXBa3J+Tjm0efDHtAd2G8RQbpVO2i3Y6deMXkg4JD1kiPASfEgeyT5kGrjRQZbDuI04MCZLpgPktJHg+uIgfqNXfZzZOzsRi1gSMkYLdXPq5yx9M4qbooCsT3jb1r+w1Ca2jjtzGvAULo5YhlVuZEgHUnurbKxT4Q+yjOI7+JSeBeznx3LklH9ASQT5rQVn7++o/wDDtf6uT/5a23d5tGb+whuG4O0biEgTICspIIwSSOWD17xSgVbNgtvbjS5CYsPE5zJCx5E/OB+S2OWfrBwKBt6+JoVdSrqGU8irAEH1BrMNN36ae4/CpPC3flQw9xU5PvArh13fzbKpFpBJK/c0mET15EsfTA9aDN98+z0NlqJS3AVJI1l4B0QkspUeA9nOO7PhVEqQ17WZryd7i4bikc8z0AHQADuAHICo+g03d9n+BNZ+bwx/XzrMq3zTtmmstl7rtF4ZZkMzg9VyVCKfMKASO4k1gdB7WX8Yn0l/WKdtOg9KSSy/jE+kv6xTtp0HpQfVZH8JH+Q2/wDOP8D1rlZH8JH+Q2/84/wPQLxV53Jfjq0/637mWqNV53Jfjq0/637mWgaqiiigW74Rf4zj/mqfty1ltal8Iv8AGcf81T9uWstoNs+DP/GXv0Yf1yVnG8TZ42OoTwYwnFxxeaNzXHp8X1BrR/gz/wAZe/Rh/XJV33vbCfwjbh4R/vUIJj54416mMnzxkE9D4AmgVyt+3GbfxtCthcuFkTlAzHAdSc8GT8oE8h3jAHSsEmiZGKupVlJDKwIII5EEHmCPCvigeOvl3ABJIAHMk9BSk6VvI1O3UJFeScI6BwsmPIdorcq5de23v7xeG5upHTvQYRT6qgAPvFBpu3++iVLrs9NaNoowQ0jLxCRu/h/NHQEdefdiq8m/HUx3W59Yz/c9ZlXRYWUk0iRRIXkchVVRkkmgYPdNvCv9TuZEmjt1hiTid0Rw2TyRQTIRzwT0+Samd9OypvrAtGCZrcmVAOrDHtqPMrzAHUqBUpu22QXTbNYuRlf25mHe5HQH5qjkPee+rXQI5X6DW7b090LSO11pygsx4pLfIGSerR5wPMqfPHhWHXdo8TlJUZHHVXUqR6g86DT9k9911boI7qMXKryDluGTHm2CG9SM+JNTOpfCAYqRb2YV+4yScQH6KqCfrFYjRQS20u0dxfTGa6kLt0UdFUfNVRyA/X35qJq5bCbu7rUZFIRo7fPtzsMDHfwZ+M3py8cVWNWthFPLGuSEkdAT1wrEDPnyoOSmw3O/iez+i/7x6U+mw3O/iez+i/7x6D53zXLR6PdFTgkIh9GkRW+wmlRpvd5OkG60y6hUEsY+JQOpZCJFA9SuKUKgKKKKAr0gnZDlSQSGXI8GBVh71Yj3151ObI7My38rxQ9UiklP6KnhH6TlV99BB0UUUBRRRQekE7IcoSpwy5HgwKsPepI99edTmx+zUuoTtDD8YRSSf0V9ke9yq++oOgKKKKAqe2Du2i1KzdSQRcRA47wWCsPepI99QNW/dPo7XOq2qjOI3EznwEZD8/IsAvvoG0ooooCiiigK+JolZSrAMrAgqRkEHqCO8V90UGC7f7k5FZptNwyHJNuxwy/QJ5MPIkEefdj+oafLA5jmjeNx1V1Kn6jTtVz31hFMvBNGki/NkUMPqIIoEkopup93WlvnNlAM/NXh/ZxivS33f6YhyLG3P0ow32NmgVHRtDuLp+C2heVvzFJA9T0UeZIrct2u5wW7rc6hwvKvNIRzVD3M5+Uw7gOQ8+7XbeBUUKiqqjoqgAD3CvSgre8aykm0y6ihQvI8eFVepOR0pavvcap+RTfUP86bmigUu13damHUmymwGBPIePrTZr0FftFAVmm/bQ7i7tIEtonlZZuIhR0HAwz9ZFaXRQKN97jVPyKb6h/nVu3TbFX9vqttNPayxxr2vE7DkMxSKM8+8kD30xdFAUUUUGE78dkr271BJLa3klQW6KWUcsh5CR64I+us8+9xqn5FN9Q/zpuaKDHdwezV1Zvdm6geIOsXDxjrgvnHpkVsVFFBRtv92VrqWZP4m4x/HIB7XcBIvyvXkfPHKsP2g3TalbE4h7dB8uA8X9nkw+qmpooEnudLnjOJIZUI7mRgftFfdro1xIcRwTOfBI2b9Qp1aKBW9n90GpXJHHELdO95jg478IMsT6gDzrc9gt3Vrpg4kHaTkYaZxz8wo6KPTme8mrjRQFFFZ3v106SXTGeIsDA6yMFOCV5q3TuHFxe6g0JnA5kgDzNQ+rW9hc4S5FtLzwok7Njnp7OeYPdypN2OTk8zX3BMyMroSrKQykdQRzBHvoGruN1OkucmzUfRklUfUrgV3adu/wBNhIMdlDkcwWXjIPjl8nNVXZDfRZzxqLxvueYDDZBKMfFWAOM+B6Z6nrVkn3laWq8RvYjyzhcsfqAzQWa5mWKNnbCoilie4ADJ+wUlWoXPayySYxxuz48OIk/31qm9Le2LyJrWyDLC38ZK3JpB81V7lPfnmemAM5yOgKbndZBwaTZA98Qb+kS3+KlQ0uweeaOGMZeR1RR5scDPlzp0NMs1hhjiX4saKg9FAH91B00u++Ldm9vI95aIWt3JaRFHOInmTj/hk88/J9MUxFFAjlFNdtBus027Yu0HZuc5eE8BJPfw/FJ88VCW24rTVYFnunHzWkTB/oxqftoF30vTZbiRYoI2kkY4VVGT/wCB4k8hTR7rNhV0y2IchriXDSsOgx0RT80ePeST4AT+z+zVrZJwWsKRA9SBlm+kxyx95qWoF63ybtHhle9tELwuS0sajJiY8ywA+QTz/N9OmQ08dUzaHdfpt2xd4Ozc9XhPAT5kD2SfMigU+unTdPlnkWKCNpJGOFVRkn/x59BTE2+4nTVYEvdOB8lpEwfXhjB+o1edntmLSyXhtYEjz1I5s3qxyx95oK/uq2EGmW57TDXMuDKw6LjoinwGeZ7z7qzffNu0kjle+s0LxOS00ajJjY8y4A6oep8Dk9OjAUUCOUU2W0W7HTrxi8kHBIerxHgJ8yB7JPmQar9vuJ01WBMl04HyWkTB9eGMH6jQLrYWMk8ixQo0kjHCooyT7qZ/dPsCNMgZpcNcy47QjmEA6Ip8s5J7z6CrHs7sraWK8NrAkeRgsObN6scsfrqZoCiiigKKKKArJNt9QlXaPTo1lkWNlTiQOwVvafqoODWt1je3n/8ATab9GP8AbkoD4Q+oXERsBbyyozmcYidlLH8DwjCnmefL1ruG2pvtnrmYMUuYY+CXhJVlcEYYY5gMOfrkd1c2/X+WaP8A89/27eq9vg0aXTZ557Yf7rfoY5l7lk+N3dMkcYPjxjpQaDslq80ezy3ILSzJbyyAuSxZlLkZPU9KzTZKwXU4Wmn1mWO/Zn4IjLwYPycAkZBxn2MAD0rRtidQkt9nYZoou2eOFmEWccQDtxdx+Tk9O6qRBBs9qVuZ5ilhcHPaJHIRggnBVCOFgRg+yvlyNBomx2n6i+mzW2oPwTsskcU6sHYKyYVyVbmysTzyCcDn31lG3uzl7p0trH/CtzL90MVzmRODBUZx2rZ+P5dKunwd7ud7W4WRmaBJFWBmz4HjUeAHsHHcSa5d/X8q0v8A5rftRUFz2C2NnsGlM1/Ld9oFAEgYcGM5IzI/XPl0rLtitGuNTvL9G1C7hWGQ8ISRiPaeQYwW5AcNMFS57A7FQ6lfaiJ5J4+ylJXsWVc8TyZzxI2fi0Fh2Ou7uw13+DWu3vIXUluMklPYLg82JVhjBwcEHp0x37x9RmTXtMjSWRUfs+JFdgrfhWHNQcHly51F7G6YNK2iazjbtIp4shpApceyXHtADnxKQcYB5ZHIV7753NtqumXsgPYoVDMATjgk4m9/C2QO/BoLTvxvJItLZ4neNu1jHEjFT18Qc153t5INmRKJH7T7ijbtOI8WeFefFnOfOq3vo22srnT1gtZlmkkkQhUycAZOTy5HOBw9efTkas20Fk0OzTRSDDpZIrA9zBVyPceVBSdw208/3W9tdSyv28Qki7V2bmhOeHiJ6rxH9Cq9vS2ruZNSnME8yQROsA7OR1XKj2s4IBJYPz8AK9LuJ7TT9H1WAe3EXifzHaSMoPkQXXPmPKuXW9JaLQ7SaTPaXV20zE9ccLKvuIHF+lQa7vovJItILxSOj8cXtIxU8zz5g5qi6Nsk01vDM20bRtJGjmMyHKFlDFTm5HMZx0HTpVz35/iU/Th/XVB0OHZj7mg+6ZHE/ZJ2wxdfH4Rx/FXHxs9OVBp+s2z2ugzILlpnjt3IuQSGbOWDA8RPfyPEapO4zbeUv9xXju3agyW0khJLYJVkBPMjKsR5qwq6bR3NvJs/O1m3Fb/crLESGHsqCnygG+TjnWfWeyr3Oztld22Rd2hmkjK9WUTyMyjxIxxD0I76Cx7p9Qlk1TV0klkdUmYIrOxCjtZRhQTgcgByqv70NlLyxhlvV1S4YNNyhHaIFDkkAN2p5L06fVXv8Hy9ae81GZ8cUvDI2OmWeRjjyyatO/8A/FLf86P++g5N2+xN0jWt9Lqc8yNH2ht3DkHjjIALGUg8JfOeHu7qre2Wrtd63LZXl89laRABeFuEMSqMOI9MtxE5bkAAO/Na3sN+LrP+bxfsCs42h1zT7rUprLWLSOAx5ENyXYFgDlMsAMBlPEMkjOR1oJHYbRL+0vh2F192aW6/HaZW4crkFRxHmCAPZwCDnHLlqVL1s3BDaa9bxaPcPPBJjtxniUL7XGCwADBVwQe44GSaYWgKKKKAr4miDKVYAqwIIPQg8iD5Yr7ooFn3n7rZbF3ntVaS0OTy5tD4hvzB3N9fic0p46pG0u6rTrwljEYZDzLwEIT6rgqfXGfOgVOit0vfg/DP4G9IHg8WT9YcfqrnT4Pr998o9ICf/cFBidekELOwVFLMxwqqCST4ADmTW/6duCtVx29zNJ4hAqA/WGOPfWhbN7G2ViP91gRG73OWc/pNk+4cqCh7nN2bWZ+7LxQLgjEUf/CBGCT+eQcY7hnx5a1RRQFFFFAUUUUBRRRQFFFFAUUUUBRRRQFFFFAUUUUBRRRQFFFFAVH3OiW8kyTyQxtMmOCQqCy4yRg9RzJqQooODUtFt7ho2nhjkaIkxl1BKE4JK56H2R9Qr11LToriMxzxpLGcEo6gjlzHI+ddVFBz2FlHDGsUKKka8lRRgDv5D1NQV7sBpssnaSWcJcnJIXGT4kAgH3irLRQeFlaRxIscSLGijCogAAHkBXNqeiW9wyNPDHK0ZyhdQSp5Hlnp0H1VIUUBUfpuh29uzvBDHG0hzIyKAW5k+0R15k/XUhRQR82iW7zrcNDGZ0GFlKjjA58g3XvP117alp0VxGY540kjPVHUMPLke+uqigrml7CadbyCSG0iVwchscRU+K8ROD6VOXtokqNHKiujDDKwyCPAiveigjG2ftTALY28RgHMRcA4Bz4vi9OvOi+2ftZo0ilt4njjx2aMgKrgYGB3cuVSdFBx6lpcNxH2U8SSR8jwOoI5dOR8KiP9g9N/Ibb+qX/KrHRQcMejwLB9zCFBBgr2QUcGCSSOHpgkmvXTrCKCNYoY1jjXPCiABRkljgDxJJ99dNFBHaXoNtbs7W8EcTP8cogUt1PPHXmTXtqmmQ3CdncRpKmQeF1BGR0ODXXRQeVtbrGipGoVFAVVAwAByAA8AKjtc2atLwD7qt45ccgWHMejDmPrqWooInQtmbSzz9y28cRPIlR7RHgWPMj31LUUUBRRRQFFFFAUUUUBRRRQFFFFAUUUUH//2Q=="/>
          <p:cNvSpPr>
            <a:spLocks noChangeAspect="1" noChangeArrowheads="1"/>
          </p:cNvSpPr>
          <p:nvPr/>
        </p:nvSpPr>
        <p:spPr bwMode="auto">
          <a:xfrm>
            <a:off x="613833" y="16034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2291" name="Picture 3" descr="G:\rfid ta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42" y="4062728"/>
            <a:ext cx="1611520" cy="138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:\rfid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43" b="98286" l="2695" r="95957">
                        <a14:foregroundMark x1="64420" y1="36286" x2="64420" y2="36286"/>
                        <a14:foregroundMark x1="62534" y1="16857" x2="62534" y2="16857"/>
                        <a14:foregroundMark x1="61725" y1="7714" x2="61725" y2="7714"/>
                        <a14:foregroundMark x1="56873" y1="60857" x2="56873" y2="60857"/>
                        <a14:foregroundMark x1="50404" y1="62857" x2="50404" y2="62857"/>
                        <a14:foregroundMark x1="38005" y1="67429" x2="38005" y2="67429"/>
                        <a14:foregroundMark x1="23720" y1="68000" x2="23720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69" y="1060322"/>
            <a:ext cx="658475" cy="62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Flecha circular"/>
          <p:cNvSpPr/>
          <p:nvPr/>
        </p:nvSpPr>
        <p:spPr>
          <a:xfrm rot="4137080">
            <a:off x="3538331" y="4814533"/>
            <a:ext cx="968689" cy="1166025"/>
          </a:xfrm>
          <a:prstGeom prst="circularArrow">
            <a:avLst>
              <a:gd name="adj1" fmla="val 8594"/>
              <a:gd name="adj2" fmla="val 1142319"/>
              <a:gd name="adj3" fmla="val 19835316"/>
              <a:gd name="adj4" fmla="val 12386715"/>
              <a:gd name="adj5" fmla="val 13359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prstClr val="black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811369" y="115933"/>
            <a:ext cx="10972800" cy="137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smtClean="0"/>
              <a:t>IDENTIFICACIÓN AUTOMÁTICA CARGA Y LANZAMIENTO DE CICLO</a:t>
            </a:r>
            <a:endParaRPr lang="it-IT" sz="4000" b="1" dirty="0"/>
          </a:p>
        </p:txBody>
      </p:sp>
      <p:pic>
        <p:nvPicPr>
          <p:cNvPr id="7" name="Detección automatica de car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05982" y="1704339"/>
            <a:ext cx="6358497" cy="3599149"/>
          </a:xfrm>
          <a:prstGeom prst="rect">
            <a:avLst/>
          </a:prstGeom>
        </p:spPr>
      </p:pic>
      <p:sp>
        <p:nvSpPr>
          <p:cNvPr id="8" name="Flecha curvada hacia la derecha 7"/>
          <p:cNvSpPr/>
          <p:nvPr/>
        </p:nvSpPr>
        <p:spPr>
          <a:xfrm rot="19800340">
            <a:off x="1955184" y="4358774"/>
            <a:ext cx="752615" cy="1944593"/>
          </a:xfrm>
          <a:prstGeom prst="curvedRightArrow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6639639" y="5456368"/>
            <a:ext cx="4161644" cy="5200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dirty="0" smtClean="0"/>
              <a:t>Lectura mediante lector integrado de código de barras</a:t>
            </a:r>
            <a:endParaRPr lang="it-IT" sz="200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smtClean="0"/>
              <a:t>-</a:t>
            </a:r>
            <a:fld id="{0E4B3B9C-EC5D-42A5-9A58-5BE565493D55}" type="slidenum">
              <a:rPr lang="es-ES" smtClean="0"/>
              <a:pPr/>
              <a:t>6</a:t>
            </a:fld>
            <a:r>
              <a:rPr lang="es-ES" smtClean="0"/>
              <a:t>-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25974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data:image/jpeg;base64,/9j/4AAQSkZJRgABAQAAAQABAAD/2wCEAAkGBxQTEhUUEhQWFhUXGBoYFxYXGBsdHhofHx8bGhwcHR0gHSgiHx0lHRcfITEiJSosLi4uHx80ODQsNygtLisBCgoKBQUFDgUFDisZExkrKysrKysrKysrKysrKysrKysrKysrKysrKysrKysrKysrKysrKysrKysrKysrKysrK//AABEIAG0BzgMBIgACEQEDEQH/xAAcAAACAwEBAQEAAAAAAAAAAAAACAUGBwQDAgH/xABPEAACAQMBBQUCBwoLBwUBAAABAgMABBEFBgcSITETQVFhcSKBCDJCUnKRoRQXIzVUYoKxsrMVMzR0kpOiwcLR0hYkU3ODo+Elw9Pw8Tb/xAAUAQEAAAAAAAAAAAAAAAAAAAAA/8QAFBEBAAAAAAAAAAAAAAAAAAAAAP/aAAwDAQACEQMRAD8A3GiiigKKKKAooooCiojafaW3sITNdScC9FHVnPzVXqT9g78ViO0G/i6diLOGOJO5pAXc+fUKPTB9aBhaKV+DfPqqnJljYeDRJj7AD9tX/YzfjFMyx36CBjyEyZMefzgcsnrkjxxQbDRXyjggEEEEZBHQjxFRe0u0dvYwma6kCL0A6sx+ao6k/wD04FBLUUvm0O/i5diLOGOKPuaQcbnz5EKPTn61Aw759VU5MsbDwaJMfYAftoGhorHNjd+UcrLHqEYhY8hNHkx5/OU5KjzyR6VsMcgYBlIIIyCDkEHoQfCg+qKito9obexhM11IEQch3lj3Kq9Sf/08hWJbQ7+Ll2Is4Y4k7mlHG588AhV9Pa9aBgqKV6HfNqoOTLGw8DEmPsAP21fNjd+ccrLHqEYhJ5dtHkp+kpyVHnk+6g2WiviKQMAykMpAIIOQQehB7xRLIFUsxCqoJJJwABzJJ7hQfdR+qa5bWwzcTxRZ6dpIq59ATz91YVvD3yzSu0OnMYoRkGbHtyea5+Iv9r06Vks8zOxZ2LMeZZiST6k8zQNhPvO0pOt5Gfohm/Upr3td4mmSclvYB9NuD9rFKJRQO/b3CuoZGV1PRlIIPoRXpSYaDtDc2b8drM8R7+E8j9JT7Le8UxG63eemo/gJwsd0BnA+LKB1KZ5hh1K+HMd+A0eiqtvRkK6VeFSQRFyIOCOY76VL+F5/+PL/AFjf50DrUUoexGqTHUbINNIQbqAEF2wR2i9edaFvO3wyF3ttObhRSVe4HxmPeI/Be7i6nuwOZDatT1y2t/5RcQxZ6dpIq59MkZqPt9t9Oc4W+ts9wMyDPpk86T+aZnYs7FmJyWYkknxJPU18UDwxuGAKkEHoRzFfVJ/sfttd6dIGt5DwZy0LElG8cjuPmMGmKk3mWg01dQJOG9kQ5HGZB1j93XPhz7xQXVmAGScAdSagbnbbTozwve2wI6jtUOPI4PI0sm2e3l3qLkzSFYs+zAhIQDuyPlHzPux0qrUDn6dtHaTnEF1BKfmpKjH6gc1KUjoNaRu73sXNnIsd07T2pwDxHieMfOVupA+ac8hyxQM1RXla3KyIskbBkdQysOYYEZBHkQaLm4WNGeRgqICzMxwFAGSSe4AUHrVe1/bewsyRcXMasOqA8Tj1RcsPeKxPeNvgmuWaGwZobccjIMiSTzz1RT4Dn49cDKic9aBlpt+GmA8u3bzEYH62FdNjvn0uQgNJJHnveNsfWvFj30r9FA6uk6xBcpx280cq95Rg2PI46HyNd1JTpOqzW0glt5GikHRlOPce4jyPKmI3Vb0lv8W91wpdAeyRyWYDwHc4HVe/mR4ANOooooCqntJvH0+yJSacNIORjiHGwPgcclPkxFZXvZ3rySO9pYOUiUlZJl5NIehVD3IPEc27jjrjlAxLb+7LPK3uT54j/wBddumb8NNkOJBND5umR/YLH7KWmigdfStVhuYxJbypKh+UjAj0OOh8jUFebxNNikeOS7jV0ZkdSG5MpII+L3EUruy+0txYTCa2cq3ylPNXHzWHePtHdg1z7QagLi6uJwOETTSShTzxxsWxnyzQNJ987SvyyP6m/wBNWTStSiuIlmgcPG+eFhnBwSD18waSemw3O/iez+i/7x6C50UUUBRRRQFedzOsaM7nCqpZie4AZJ+oV6VTN8d20Wj3bKcEqie53RG/ssaBc9vtrJNRu3mcnswSsKdyJ3cvE9SfHyAqt0UUBRRRQbjuE24OHsbl/ZRDJC7H4qrzdPHAHtDwAbyFZrvC2uk1K7aZiREpKwxnoid3L5x6k/3AVXLedkPEhKnDLkeDAqw96sR7686AooooCtt3CbcEFrC4f2AhkgZvkhQS6Z8Me0PDDeIrEq9IZmQ5UkHDLkeDAqw9CpI99BZd4u1z6lePKSeyUlYE7lTPXHzm6n3DoBVWoooCiiig2z4P+2jcf8HTNlSC1uT8kjLMnoRlh4Ybxqx/CD19oLGO3RsNcuQ3nGgBYe9mQemR31hmw120Wo2bqcETxD3FgpHvBIrT/hLqe0sj8kpKB6gx5/WKDFKu+7Ld8+qSOS/ZwRY7RwMkk9FUdM4Gcnpy65qkVpe57eJHppkhuVYwysG40GSjYwcjvUjHTmMdDmg1S03L6UigNFJIcfGeVwT5+yVH2VE7RbirSRCbOR4JO4OeND5HPtD1BPoavelba2FwB2N3CxPyS4Vv6LYP2VOo4IyCCPEUCVavpkltNJBMvDJG3Cw/yPeCOYPga+dMv5LeaOaJuGSNg6nzHP6u4jvFMrtvunh1G6Ny88kbFVUqqqQeHlnn34/VUB94C3/K5v6CUFo221RbrZ+a4XkJbZXx4Z4SR7jypV6Z/afQRY7O3FqrtIscT4dhgnik4/s4segpYKD6RyCCCQRzBHUHxqQ0LQri8k7K1iaV/Beg82Y4CjzJFRtN5u52XTT7KKJVAkZQ8zd7ORk5PgueEeQ9aDBLrc1qqJxiJHPUokq8Q+vAPuJqh3Nu0bMkisjqcMrAgg+BB5g071YH8JDRFSW2ukUAyBo5CO8rwlCfPBIz4KKDGK+zIeELk8IJIGeWTgE48TgfUK+KmdjtG+7L23tz0kkAb6I5t7+EGgkdlN3t9qC8dvFiLmO1kPCpI8O9vD2Qaktb3RanbRmQxLKoBLdi/EQB+aQGP6INNDaWqRIscahURQqqOQAHIAe6vagRyirzvn0ZbbVZhGAEkCzBQMAcQ9r+0GPvqjUDJfB91szae0DHLW8nCMn5De0v28QHkBVb+EDtmeIadC2AAHuCO8nmkfuHtH1XwNeXwbrgIdQZjhVSJj7u1/uzWSa5qb3NxLcSfGldnPfjJzj0A5e6g4an9jNkbjUp+xtxyHOSRvixr4k+J7gOZ9ASICmX3T3dhZabCpurdZZB2suZUB4m5gHn8lcLjyPjQcul7ibFFHbSzyvjmQyoufIAEj3k1CbV7iAI2fT5XZwCexmK+15K4AAPcOLl4kda1f8A2usPyy2/rk/zo/2usPyy2/rk/wA6BO7q2eN2jkUq6EqynkQRyINflvO0bq6MVZSGVgcEEcwR55rUN/UNq9xFdWs0MjSqVmEbq3tLjhYgHvU4z+aKyugbrdttUNRsY5jjtV/BzAdzgDJA8GBDD1x3VC77dqTZ2BSNsTXBMakdVXH4Rh7jw58WHhWc/B01kx3stsT7M8fEPpR8x9as31CvD4RGoF9SSLPsxQry8GYszH3jhHuoMsr7hiZ2CoCzMQFUDJJPIAAdST3V8Vr/AMHbZ1ZbiW7kXIgASPPz2zlvVVGP0qDt2U3EF4w9/M0bEZ7KHhyvkzkEZ8gCPM1O324WyZfwU9wjY5FijD3jhB+2taooFD252GudMkCzgNGxPZzJ8VvL81vI+7I51WKcfbTZ5L+zlt3A9pcofmuOaMPQ/YSO+k6dSCQRgjkQe6g+abDc7+J7P6L/ALx6U+mw3O/iez+i/wC8egudFFFAUUUUBVd3h6ObvTbqBRlmjyo8WQiRR72QCrFRQI5RWvb5N2jwyve2iFoXJaWNRkxMeZYAfIJ5/m+lZDQFFFdOnWEs8ixQo0kjHCqoyT/48+6gk9kNmpdQnMMPxhFJJ/RX2R73Kr76g6ardTsGNMtyZMNcy4MrDouOiKfAZ5nvPoKzjfNu0eOR76zQvE5LTRqMmNj1cAdUPU/NOe7oGOUUUUBU1sjs5Lf3HYQ/G7OR893sqSM+RbhXP51RthZSTSLFCjSSMcKijJJ9KZ/dPsCNMgZpcNcy47QjmEA6Ip8s5J7z6CgVllIODyI6ivytl3z7tJEle+s0LxueKaNRko3e4A6oep8Dk9OmNUBRRXvY2ck0ixxIzyOcKijJJ8hQWbdVpJudUtUAOEkErHwEft8/UgD3imC3rbHHUrLgjwJ4m7SLPecEFCe4MD18QK5N0uwA02EvLg3UoHaEcwi9RGD38+ZPeceAq/0CQ3ds8btHIrI6khlYYII6givKm82v2DstRGbiPEgGBMnsuPDnjDAeDAiss1jcDKCTa3SMO5ZlKkerLnPrgUGLV12OpTQnMMskZ8Y3Zf1EVctR3P6rF0gWUeMcin7CQfsqo6nolzb/AMogli54/CRsufQkc6C3aDvd1O2wGmE6DHszjiOPp8nz5kmtg2D3uWt+ywyr9z3DclVmyjnuCvge0fmkDwGaWKv0Ggbbet+KLz/lf3ilIrfbHahr7Zi7Mp4poUMTserYKlWPmVIBPeQawKg9rMfhE+kP107adB6Ukll/GJ9Jf1inbToPSg+qyP4SP8ht/wCcf4HrXKyP4SP8ht/5x/gegXirxuTH/rVp/wBb9zLVHq87kvx1af8AW/cy0DVUUUUC3fCKH/qcf82j/blrLa1L4Rf4zj/mqfty1ltBpu6aYpYa0w6i05EePDKBWZVqu5azM1rrES9Xtgo9SswH21lVAUUVvWjbkLKe3hmFzcYljSQY7P5Shvm+dBgtFMN94Kz/ACm4/wC3/po+8FZ/lNx/2/8ATQLzRTDfeCs/ym4/7f8Apo+8FZ/lNx/2/wDTQZNuouez1ezPjLwf0gU/xV378FI1m5z0Ii4fTs0/vzWs6DuWtbW5iuFnnZonDhW4MEjmM4XNZ/8ACK08pqEUuPZlgHP85GYMPqK/XQZVTG/Byx/B02Ov3Q3F/Qjx9lLlWr/B/wBqlt7p7WVuFLjh7Mk8hIOQH6YOPUKO+gYyiiigKSvX5A11cMvxTNIR6Fjimo3nbVLp9jJJkdq4McK95cjGfRR7R9AO8UpFAU2G538T2f0X/ePSn02G538T2f0X/ePQXOobarae20+Htrl+EdFUc2c+Cr3/AKh34qTvbpYo3lkPCkas7HwVQST9QpQtuNqpdRunnkJC5xEncidw9e8nvOaC+a/v3u3Yi0ijhTuLjjf16hR6YPrUHbb5NVVsmdHHzWiTH9kA/bWf0UDCbF78IpmWK/RYHPISpkxk/nA5KDzyR4kVryMCAQcg8wR30jtbnuH269iSyuX9mJGlhdj0Rebp6KPaHlxDoAKDWNqNpbewhM11Jwr0UDmzn5qr3n7B34pX9vNp7e9lL29lFbjOeME8bebAEIM/RJ8659vdrJNRu3mckICVhjPRE7hjxPUnx8sVXKD9U+/yraN1W8mwt8QS2sdozYBuI+Iq3hxliXUeeSB5CsWooHhjcMAVIIIyCDkEHoQfCovabaS3sITNdSBF6KOrOfmqvUn9XfgVke4Tbg4exuX9lEaSFm+Sq83TPgB7Q8MN5Cs03g7WyaldvMxIjBKwofkJ3cvnHqT4+QFB0bf7VW99KXt7KK355MgJ4382CkIM+hPnVSBr8ooNl3Vbx7C2xDNaR2rNhTcR8TBvpliXA95HoK3yOQMAykEEZBByCD0IPhSPVt/wf9tHLnT52JXBa3J+Tjm0efDHtAd2G8RQbpVO2i3Y6deMXkg4JD1kiPASfEgeyT5kGrjRQZbDuI04MCZLpgPktJHg+uIgfqNXfZzZOzsRi1gSMkYLdXPq5yx9M4qbooCsT3jb1r+w1Ca2jjtzGvAULo5YhlVuZEgHUnurbKxT4Q+yjOI7+JSeBeznx3LklH9ASQT5rQVn7++o/wDDtf6uT/5a23d5tGb+whuG4O0biEgTICspIIwSSOWD17xSgVbNgtvbjS5CYsPE5zJCx5E/OB+S2OWfrBwKBt6+JoVdSrqGU8irAEH1BrMNN36ae4/CpPC3flQw9xU5PvArh13fzbKpFpBJK/c0mET15EsfTA9aDN98+z0NlqJS3AVJI1l4B0QkspUeA9nOO7PhVEqQ17WZryd7i4bikc8z0AHQADuAHICo+g03d9n+BNZ+bwx/XzrMq3zTtmmstl7rtF4ZZkMzg9VyVCKfMKASO4k1gdB7WX8Yn0l/WKdtOg9KSSy/jE+kv6xTtp0HpQfVZH8JH+Q2/wDOP8D1rlZH8JH+Q2/84/wPQLxV53Jfjq0/637mWqNV53Jfjq0/637mWgaqiiigW74Rf4zj/mqfty1ltal8Iv8AGcf81T9uWstoNs+DP/GXv0Yf1yVnG8TZ42OoTwYwnFxxeaNzXHp8X1BrR/gz/wAZe/Rh/XJV33vbCfwjbh4R/vUIJj54416mMnzxkE9D4AmgVyt+3GbfxtCthcuFkTlAzHAdSc8GT8oE8h3jAHSsEmiZGKupVlJDKwIII5EEHmCPCvigeOvl3ABJIAHMk9BSk6VvI1O3UJFeScI6BwsmPIdorcq5de23v7xeG5upHTvQYRT6qgAPvFBpu3++iVLrs9NaNoowQ0jLxCRu/h/NHQEdefdiq8m/HUx3W59Yz/c9ZlXRYWUk0iRRIXkchVVRkkmgYPdNvCv9TuZEmjt1hiTid0Rw2TyRQTIRzwT0+Samd9OypvrAtGCZrcmVAOrDHtqPMrzAHUqBUpu22QXTbNYuRlf25mHe5HQH5qjkPee+rXQI5X6DW7b090LSO11pygsx4pLfIGSerR5wPMqfPHhWHXdo8TlJUZHHVXUqR6g86DT9k9911boI7qMXKryDluGTHm2CG9SM+JNTOpfCAYqRb2YV+4yScQH6KqCfrFYjRQS20u0dxfTGa6kLt0UdFUfNVRyA/X35qJq5bCbu7rUZFIRo7fPtzsMDHfwZ+M3py8cVWNWthFPLGuSEkdAT1wrEDPnyoOSmw3O/iez+i/7x6U+mw3O/iez+i/7x6D53zXLR6PdFTgkIh9GkRW+wmlRpvd5OkG60y6hUEsY+JQOpZCJFA9SuKUKgKKKKAr0gnZDlSQSGXI8GBVh71Yj3151ObI7My38rxQ9UiklP6KnhH6TlV99BB0UUUBRRRQekE7IcoSpwy5HgwKsPepI99edTmx+zUuoTtDD8YRSSf0V9ke9yq++oOgKKKKAqe2Du2i1KzdSQRcRA47wWCsPepI99QNW/dPo7XOq2qjOI3EznwEZD8/IsAvvoG0ooooCiiigK+JolZSrAMrAgqRkEHqCO8V90UGC7f7k5FZptNwyHJNuxwy/QJ5MPIkEefdj+oafLA5jmjeNx1V1Kn6jTtVz31hFMvBNGki/NkUMPqIIoEkopup93WlvnNlAM/NXh/ZxivS33f6YhyLG3P0ow32NmgVHRtDuLp+C2heVvzFJA9T0UeZIrct2u5wW7rc6hwvKvNIRzVD3M5+Uw7gOQ8+7XbeBUUKiqqjoqgAD3CvSgre8aykm0y6ihQvI8eFVepOR0pavvcap+RTfUP86bmigUu13damHUmymwGBPIePrTZr0FftFAVmm/bQ7i7tIEtonlZZuIhR0HAwz9ZFaXRQKN97jVPyKb6h/nVu3TbFX9vqttNPayxxr2vE7DkMxSKM8+8kD30xdFAUUUUGE78dkr271BJLa3klQW6KWUcsh5CR64I+us8+9xqn5FN9Q/zpuaKDHdwezV1Zvdm6geIOsXDxjrgvnHpkVsVFFBRtv92VrqWZP4m4x/HIB7XcBIvyvXkfPHKsP2g3TalbE4h7dB8uA8X9nkw+qmpooEnudLnjOJIZUI7mRgftFfdro1xIcRwTOfBI2b9Qp1aKBW9n90GpXJHHELdO95jg478IMsT6gDzrc9gt3Vrpg4kHaTkYaZxz8wo6KPTme8mrjRQFFFZ3v106SXTGeIsDA6yMFOCV5q3TuHFxe6g0JnA5kgDzNQ+rW9hc4S5FtLzwok7Njnp7OeYPdypN2OTk8zX3BMyMroSrKQykdQRzBHvoGruN1OkucmzUfRklUfUrgV3adu/wBNhIMdlDkcwWXjIPjl8nNVXZDfRZzxqLxvueYDDZBKMfFWAOM+B6Z6nrVkn3laWq8RvYjyzhcsfqAzQWa5mWKNnbCoilie4ADJ+wUlWoXPayySYxxuz48OIk/31qm9Le2LyJrWyDLC38ZK3JpB81V7lPfnmemAM5yOgKbndZBwaTZA98Qb+kS3+KlQ0uweeaOGMZeR1RR5scDPlzp0NMs1hhjiX4saKg9FAH91B00u++Ldm9vI95aIWt3JaRFHOInmTj/hk88/J9MUxFFAjlFNdtBus027Yu0HZuc5eE8BJPfw/FJ88VCW24rTVYFnunHzWkTB/oxqftoF30vTZbiRYoI2kkY4VVGT/wCB4k8hTR7rNhV0y2IchriXDSsOgx0RT80ePeST4AT+z+zVrZJwWsKRA9SBlm+kxyx95qWoF63ybtHhle9tELwuS0sajJiY8ywA+QTz/N9OmQ08dUzaHdfpt2xd4Ozc9XhPAT5kD2SfMigU+unTdPlnkWKCNpJGOFVRkn/x59BTE2+4nTVYEvdOB8lpEwfXhjB+o1edntmLSyXhtYEjz1I5s3qxyx95oK/uq2EGmW57TDXMuDKw6LjoinwGeZ7z7qzffNu0kjle+s0LxOS00ajJjY8y4A6oep8Dk9OjAUUCOUU2W0W7HTrxi8kHBIerxHgJ8yB7JPmQar9vuJ01WBMl04HyWkTB9eGMH6jQLrYWMk8ixQo0kjHCooyT7qZ/dPsCNMgZpcNcy47QjmEA6Ip8s5J7z6CrHs7sraWK8NrAkeRgsObN6scsfrqZoCiiigKKKKArJNt9QlXaPTo1lkWNlTiQOwVvafqoODWt1je3n/8ATab9GP8AbkoD4Q+oXERsBbyyozmcYidlLH8DwjCnmefL1ruG2pvtnrmYMUuYY+CXhJVlcEYYY5gMOfrkd1c2/X+WaP8A89/27eq9vg0aXTZ557Yf7rfoY5l7lk+N3dMkcYPjxjpQaDslq80ezy3ILSzJbyyAuSxZlLkZPU9KzTZKwXU4Wmn1mWO/Zn4IjLwYPycAkZBxn2MAD0rRtidQkt9nYZoou2eOFmEWccQDtxdx+Tk9O6qRBBs9qVuZ5ilhcHPaJHIRggnBVCOFgRg+yvlyNBomx2n6i+mzW2oPwTsskcU6sHYKyYVyVbmysTzyCcDn31lG3uzl7p0trH/CtzL90MVzmRODBUZx2rZ+P5dKunwd7ud7W4WRmaBJFWBmz4HjUeAHsHHcSa5d/X8q0v8A5rftRUFz2C2NnsGlM1/Ld9oFAEgYcGM5IzI/XPl0rLtitGuNTvL9G1C7hWGQ8ISRiPaeQYwW5AcNMFS57A7FQ6lfaiJ5J4+ylJXsWVc8TyZzxI2fi0Fh2Ou7uw13+DWu3vIXUluMklPYLg82JVhjBwcEHp0x37x9RmTXtMjSWRUfs+JFdgrfhWHNQcHly51F7G6YNK2iazjbtIp4shpApceyXHtADnxKQcYB5ZHIV7753NtqumXsgPYoVDMATjgk4m9/C2QO/BoLTvxvJItLZ4neNu1jHEjFT18Qc153t5INmRKJH7T7ijbtOI8WeFefFnOfOq3vo22srnT1gtZlmkkkQhUycAZOTy5HOBw9efTkas20Fk0OzTRSDDpZIrA9zBVyPceVBSdw208/3W9tdSyv28Qki7V2bmhOeHiJ6rxH9Cq9vS2ruZNSnME8yQROsA7OR1XKj2s4IBJYPz8AK9LuJ7TT9H1WAe3EXifzHaSMoPkQXXPmPKuXW9JaLQ7SaTPaXV20zE9ccLKvuIHF+lQa7vovJItILxSOj8cXtIxU8zz5g5qi6Nsk01vDM20bRtJGjmMyHKFlDFTm5HMZx0HTpVz35/iU/Th/XVB0OHZj7mg+6ZHE/ZJ2wxdfH4Rx/FXHxs9OVBp+s2z2ugzILlpnjt3IuQSGbOWDA8RPfyPEapO4zbeUv9xXju3agyW0khJLYJVkBPMjKsR5qwq6bR3NvJs/O1m3Fb/crLESGHsqCnygG+TjnWfWeyr3Oztld22Rd2hmkjK9WUTyMyjxIxxD0I76Cx7p9Qlk1TV0klkdUmYIrOxCjtZRhQTgcgByqv70NlLyxhlvV1S4YNNyhHaIFDkkAN2p5L06fVXv8Hy9ae81GZ8cUvDI2OmWeRjjyyatO/8A/FLf86P++g5N2+xN0jWt9Lqc8yNH2ht3DkHjjIALGUg8JfOeHu7qre2Wrtd63LZXl89laRABeFuEMSqMOI9MtxE5bkAAO/Na3sN+LrP+bxfsCs42h1zT7rUprLWLSOAx5ENyXYFgDlMsAMBlPEMkjOR1oJHYbRL+0vh2F192aW6/HaZW4crkFRxHmCAPZwCDnHLlqVL1s3BDaa9bxaPcPPBJjtxniUL7XGCwADBVwQe44GSaYWgKKKKAr4miDKVYAqwIIPQg8iD5Yr7ooFn3n7rZbF3ntVaS0OTy5tD4hvzB3N9fic0p46pG0u6rTrwljEYZDzLwEIT6rgqfXGfOgVOit0vfg/DP4G9IHg8WT9YcfqrnT4Pr998o9ICf/cFBidekELOwVFLMxwqqCST4ADmTW/6duCtVx29zNJ4hAqA/WGOPfWhbN7G2ViP91gRG73OWc/pNk+4cqCh7nN2bWZ+7LxQLgjEUf/CBGCT+eQcY7hnx5a1RRQFFFFAUUUUBRRRQFFFFAUUUUBRRRQFFFFAUUUUBRRRQFFFFAVH3OiW8kyTyQxtMmOCQqCy4yRg9RzJqQooODUtFt7ho2nhjkaIkxl1BKE4JK56H2R9Qr11LToriMxzxpLGcEo6gjlzHI+ddVFBz2FlHDGsUKKka8lRRgDv5D1NQV7sBpssnaSWcJcnJIXGT4kAgH3irLRQeFlaRxIscSLGijCogAAHkBXNqeiW9wyNPDHK0ZyhdQSp5Hlnp0H1VIUUBUfpuh29uzvBDHG0hzIyKAW5k+0R15k/XUhRQR82iW7zrcNDGZ0GFlKjjA58g3XvP117alp0VxGY540kjPVHUMPLke+uqigrml7CadbyCSG0iVwchscRU+K8ROD6VOXtokqNHKiujDDKwyCPAiveigjG2ftTALY28RgHMRcA4Bz4vi9OvOi+2ftZo0ilt4njjx2aMgKrgYGB3cuVSdFBx6lpcNxH2U8SSR8jwOoI5dOR8KiP9g9N/Ibb+qX/KrHRQcMejwLB9zCFBBgr2QUcGCSSOHpgkmvXTrCKCNYoY1jjXPCiABRkljgDxJJ99dNFBHaXoNtbs7W8EcTP8cogUt1PPHXmTXtqmmQ3CdncRpKmQeF1BGR0ODXXRQeVtbrGipGoVFAVVAwAByAA8AKjtc2atLwD7qt45ccgWHMejDmPrqWooInQtmbSzz9y28cRPIlR7RHgWPMj31LUUUBRRRQFFFFAUUUUBRRRQFFFFAUUUUH//2Q=="/>
          <p:cNvSpPr>
            <a:spLocks noChangeAspect="1" noChangeArrowheads="1"/>
          </p:cNvSpPr>
          <p:nvPr/>
        </p:nvSpPr>
        <p:spPr bwMode="auto">
          <a:xfrm>
            <a:off x="207433" y="-144461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AutoShape 8" descr="data:image/jpeg;base64,/9j/4AAQSkZJRgABAQAAAQABAAD/2wCEAAkGBxQTEhUUEhQWFhUXGBoYFxYXGBsdHhofHx8bGhwcHR0gHSgiHx0lHRcfITEiJSosLi4uHx80ODQsNygtLisBCgoKBQUFDgUFDisZExkrKysrKysrKysrKysrKysrKysrKysrKysrKysrKysrKysrKysrKysrKysrKysrKysrK//AABEIAG0BzgMBIgACEQEDEQH/xAAcAAACAwEBAQEAAAAAAAAAAAAACAUGBwQDAgH/xABPEAACAQMBBQUCBwoLBwUBAAABAgMABBEFBgcSITETQVFhcSKBCDJCUnKRoRQXIzVUYoKxsrMVMzR0kpOiwcLR0hYkU3ODo+Elw9Pw8Tb/xAAUAQEAAAAAAAAAAAAAAAAAAAAA/8QAFBEBAAAAAAAAAAAAAAAAAAAAAP/aAAwDAQACEQMRAD8A3GiiigKKKKAooooCiojafaW3sITNdScC9FHVnPzVXqT9g78ViO0G/i6diLOGOJO5pAXc+fUKPTB9aBhaKV+DfPqqnJljYeDRJj7AD9tX/YzfjFMyx36CBjyEyZMefzgcsnrkjxxQbDRXyjggEEEEZBHQjxFRe0u0dvYwma6kCL0A6sx+ao6k/wD04FBLUUvm0O/i5diLOGOKPuaQcbnz5EKPTn61Aw759VU5MsbDwaJMfYAftoGhorHNjd+UcrLHqEYhY8hNHkx5/OU5KjzyR6VsMcgYBlIIIyCDkEHoQfCg+qKito9obexhM11IEQch3lj3Kq9Sf/08hWJbQ7+Ll2Is4Y4k7mlHG588AhV9Pa9aBgqKV6HfNqoOTLGw8DEmPsAP21fNjd+ccrLHqEYhJ5dtHkp+kpyVHnk+6g2WiviKQMAykMpAIIOQQehB7xRLIFUsxCqoJJJwABzJJ7hQfdR+qa5bWwzcTxRZ6dpIq59ATz91YVvD3yzSu0OnMYoRkGbHtyea5+Iv9r06Vks8zOxZ2LMeZZiST6k8zQNhPvO0pOt5Gfohm/Upr3td4mmSclvYB9NuD9rFKJRQO/b3CuoZGV1PRlIIPoRXpSYaDtDc2b8drM8R7+E8j9JT7Le8UxG63eemo/gJwsd0BnA+LKB1KZ5hh1K+HMd+A0eiqtvRkK6VeFSQRFyIOCOY76VL+F5/+PL/AFjf50DrUUoexGqTHUbINNIQbqAEF2wR2i9edaFvO3wyF3ttObhRSVe4HxmPeI/Be7i6nuwOZDatT1y2t/5RcQxZ6dpIq59MkZqPt9t9Oc4W+ts9wMyDPpk86T+aZnYs7FmJyWYkknxJPU18UDwxuGAKkEHoRzFfVJ/sfttd6dIGt5DwZy0LElG8cjuPmMGmKk3mWg01dQJOG9kQ5HGZB1j93XPhz7xQXVmAGScAdSagbnbbTozwve2wI6jtUOPI4PI0sm2e3l3qLkzSFYs+zAhIQDuyPlHzPux0qrUDn6dtHaTnEF1BKfmpKjH6gc1KUjoNaRu73sXNnIsd07T2pwDxHieMfOVupA+ac8hyxQM1RXla3KyIskbBkdQysOYYEZBHkQaLm4WNGeRgqICzMxwFAGSSe4AUHrVe1/bewsyRcXMasOqA8Tj1RcsPeKxPeNvgmuWaGwZobccjIMiSTzz1RT4Dn49cDKic9aBlpt+GmA8u3bzEYH62FdNjvn0uQgNJJHnveNsfWvFj30r9FA6uk6xBcpx280cq95Rg2PI46HyNd1JTpOqzW0glt5GikHRlOPce4jyPKmI3Vb0lv8W91wpdAeyRyWYDwHc4HVe/mR4ANOooooCqntJvH0+yJSacNIORjiHGwPgcclPkxFZXvZ3rySO9pYOUiUlZJl5NIehVD3IPEc27jjrjlAxLb+7LPK3uT54j/wBddumb8NNkOJBND5umR/YLH7KWmigdfStVhuYxJbypKh+UjAj0OOh8jUFebxNNikeOS7jV0ZkdSG5MpII+L3EUruy+0txYTCa2cq3ylPNXHzWHePtHdg1z7QagLi6uJwOETTSShTzxxsWxnyzQNJ987SvyyP6m/wBNWTStSiuIlmgcPG+eFhnBwSD18waSemw3O/iez+i/7x6C50UUUBRRRQFedzOsaM7nCqpZie4AZJ+oV6VTN8d20Wj3bKcEqie53RG/ssaBc9vtrJNRu3mcnswSsKdyJ3cvE9SfHyAqt0UUBRRRQbjuE24OHsbl/ZRDJC7H4qrzdPHAHtDwAbyFZrvC2uk1K7aZiREpKwxnoid3L5x6k/3AVXLedkPEhKnDLkeDAqw96sR7686AooooCtt3CbcEFrC4f2AhkgZvkhQS6Z8Me0PDDeIrEq9IZmQ5UkHDLkeDAqw9CpI99BZd4u1z6lePKSeyUlYE7lTPXHzm6n3DoBVWoooCiiig2z4P+2jcf8HTNlSC1uT8kjLMnoRlh4Ybxqx/CD19oLGO3RsNcuQ3nGgBYe9mQemR31hmw120Wo2bqcETxD3FgpHvBIrT/hLqe0sj8kpKB6gx5/WKDFKu+7Ld8+qSOS/ZwRY7RwMkk9FUdM4Gcnpy65qkVpe57eJHppkhuVYwysG40GSjYwcjvUjHTmMdDmg1S03L6UigNFJIcfGeVwT5+yVH2VE7RbirSRCbOR4JO4OeND5HPtD1BPoavelba2FwB2N3CxPyS4Vv6LYP2VOo4IyCCPEUCVavpkltNJBMvDJG3Cw/yPeCOYPga+dMv5LeaOaJuGSNg6nzHP6u4jvFMrtvunh1G6Ny88kbFVUqqqQeHlnn34/VUB94C3/K5v6CUFo221RbrZ+a4XkJbZXx4Z4SR7jypV6Z/afQRY7O3FqrtIscT4dhgnik4/s4segpYKD6RyCCCQRzBHUHxqQ0LQri8k7K1iaV/Beg82Y4CjzJFRtN5u52XTT7KKJVAkZQ8zd7ORk5PgueEeQ9aDBLrc1qqJxiJHPUokq8Q+vAPuJqh3Nu0bMkisjqcMrAgg+BB5g071YH8JDRFSW2ukUAyBo5CO8rwlCfPBIz4KKDGK+zIeELk8IJIGeWTgE48TgfUK+KmdjtG+7L23tz0kkAb6I5t7+EGgkdlN3t9qC8dvFiLmO1kPCpI8O9vD2Qaktb3RanbRmQxLKoBLdi/EQB+aQGP6INNDaWqRIscahURQqqOQAHIAe6vagRyirzvn0ZbbVZhGAEkCzBQMAcQ9r+0GPvqjUDJfB91szae0DHLW8nCMn5De0v28QHkBVb+EDtmeIadC2AAHuCO8nmkfuHtH1XwNeXwbrgIdQZjhVSJj7u1/uzWSa5qb3NxLcSfGldnPfjJzj0A5e6g4an9jNkbjUp+xtxyHOSRvixr4k+J7gOZ9ASICmX3T3dhZabCpurdZZB2suZUB4m5gHn8lcLjyPjQcul7ibFFHbSzyvjmQyoufIAEj3k1CbV7iAI2fT5XZwCexmK+15K4AAPcOLl4kda1f8A2usPyy2/rk/zo/2usPyy2/rk/wA6BO7q2eN2jkUq6EqynkQRyINflvO0bq6MVZSGVgcEEcwR55rUN/UNq9xFdWs0MjSqVmEbq3tLjhYgHvU4z+aKyugbrdttUNRsY5jjtV/BzAdzgDJA8GBDD1x3VC77dqTZ2BSNsTXBMakdVXH4Rh7jw58WHhWc/B01kx3stsT7M8fEPpR8x9as31CvD4RGoF9SSLPsxQry8GYszH3jhHuoMsr7hiZ2CoCzMQFUDJJPIAAdST3V8Vr/AMHbZ1ZbiW7kXIgASPPz2zlvVVGP0qDt2U3EF4w9/M0bEZ7KHhyvkzkEZ8gCPM1O324WyZfwU9wjY5FijD3jhB+2taooFD252GudMkCzgNGxPZzJ8VvL81vI+7I51WKcfbTZ5L+zlt3A9pcofmuOaMPQ/YSO+k6dSCQRgjkQe6g+abDc7+J7P6L/ALx6U+mw3O/iez+i/wC8egudFFFAUUUUBVd3h6ObvTbqBRlmjyo8WQiRR72QCrFRQI5RWvb5N2jwyve2iFoXJaWNRkxMeZYAfIJ5/m+lZDQFFFdOnWEs8ixQo0kjHCqoyT/48+6gk9kNmpdQnMMPxhFJJ/RX2R73Kr76g6ardTsGNMtyZMNcy4MrDouOiKfAZ5nvPoKzjfNu0eOR76zQvE5LTRqMmNj1cAdUPU/NOe7oGOUUUUBU1sjs5Lf3HYQ/G7OR893sqSM+RbhXP51RthZSTSLFCjSSMcKijJJ9KZ/dPsCNMgZpcNcy47QjmEA6Ip8s5J7z6CgVllIODyI6ivytl3z7tJEle+s0LxueKaNRko3e4A6oep8Dk9OmNUBRRXvY2ck0ixxIzyOcKijJJ8hQWbdVpJudUtUAOEkErHwEft8/UgD3imC3rbHHUrLgjwJ4m7SLPecEFCe4MD18QK5N0uwA02EvLg3UoHaEcwi9RGD38+ZPeceAq/0CQ3ds8btHIrI6khlYYII6givKm82v2DstRGbiPEgGBMnsuPDnjDAeDAiss1jcDKCTa3SMO5ZlKkerLnPrgUGLV12OpTQnMMskZ8Y3Zf1EVctR3P6rF0gWUeMcin7CQfsqo6nolzb/AMogli54/CRsufQkc6C3aDvd1O2wGmE6DHszjiOPp8nz5kmtg2D3uWt+ywyr9z3DclVmyjnuCvge0fmkDwGaWKv0Ggbbet+KLz/lf3ilIrfbHahr7Zi7Mp4poUMTserYKlWPmVIBPeQawKg9rMfhE+kP107adB6Ukll/GJ9Jf1inbToPSg+qyP4SP8ht/wCcf4HrXKyP4SP8ht/5x/gegXirxuTH/rVp/wBb9zLVHq87kvx1af8AW/cy0DVUUUUC3fCKH/qcf82j/blrLa1L4Rf4zj/mqfty1ltBpu6aYpYa0w6i05EePDKBWZVqu5azM1rrES9Xtgo9SswH21lVAUUVvWjbkLKe3hmFzcYljSQY7P5Shvm+dBgtFMN94Kz/ACm4/wC3/po+8FZ/lNx/2/8ATQLzRTDfeCs/ym4/7f8Apo+8FZ/lNx/2/wDTQZNuouez1ezPjLwf0gU/xV378FI1m5z0Ii4fTs0/vzWs6DuWtbW5iuFnnZonDhW4MEjmM4XNZ/8ACK08pqEUuPZlgHP85GYMPqK/XQZVTG/Byx/B02Ov3Q3F/Qjx9lLlWr/B/wBqlt7p7WVuFLjh7Mk8hIOQH6YOPUKO+gYyiiigKSvX5A11cMvxTNIR6Fjimo3nbVLp9jJJkdq4McK95cjGfRR7R9AO8UpFAU2G538T2f0X/ePSn02G538T2f0X/ePQXOobarae20+Htrl+EdFUc2c+Cr3/AKh34qTvbpYo3lkPCkas7HwVQST9QpQtuNqpdRunnkJC5xEncidw9e8nvOaC+a/v3u3Yi0ijhTuLjjf16hR6YPrUHbb5NVVsmdHHzWiTH9kA/bWf0UDCbF78IpmWK/RYHPISpkxk/nA5KDzyR4kVryMCAQcg8wR30jtbnuH269iSyuX9mJGlhdj0Rebp6KPaHlxDoAKDWNqNpbewhM11Jwr0UDmzn5qr3n7B34pX9vNp7e9lL29lFbjOeME8bebAEIM/RJ8659vdrJNRu3mckICVhjPRE7hjxPUnx8sVXKD9U+/yraN1W8mwt8QS2sdozYBuI+Iq3hxliXUeeSB5CsWooHhjcMAVIIIyCDkEHoQfCovabaS3sITNdSBF6KOrOfmqvUn9XfgVke4Tbg4exuX9lEaSFm+Sq83TPgB7Q8MN5Cs03g7WyaldvMxIjBKwofkJ3cvnHqT4+QFB0bf7VW99KXt7KK355MgJ4382CkIM+hPnVSBr8ooNl3Vbx7C2xDNaR2rNhTcR8TBvpliXA95HoK3yOQMAykEEZBByCD0IPhSPVt/wf9tHLnT52JXBa3J+Tjm0efDHtAd2G8RQbpVO2i3Y6deMXkg4JD1kiPASfEgeyT5kGrjRQZbDuI04MCZLpgPktJHg+uIgfqNXfZzZOzsRi1gSMkYLdXPq5yx9M4qbooCsT3jb1r+w1Ca2jjtzGvAULo5YhlVuZEgHUnurbKxT4Q+yjOI7+JSeBeznx3LklH9ASQT5rQVn7++o/wDDtf6uT/5a23d5tGb+whuG4O0biEgTICspIIwSSOWD17xSgVbNgtvbjS5CYsPE5zJCx5E/OB+S2OWfrBwKBt6+JoVdSrqGU8irAEH1BrMNN36ae4/CpPC3flQw9xU5PvArh13fzbKpFpBJK/c0mET15EsfTA9aDN98+z0NlqJS3AVJI1l4B0QkspUeA9nOO7PhVEqQ17WZryd7i4bikc8z0AHQADuAHICo+g03d9n+BNZ+bwx/XzrMq3zTtmmstl7rtF4ZZkMzg9VyVCKfMKASO4k1gdB7WX8Yn0l/WKdtOg9KSSy/jE+kv6xTtp0HpQfVZH8JH+Q2/wDOP8D1rlZH8JH+Q2/84/wPQLxV53Jfjq0/637mWqNV53Jfjq0/637mWgaqiiigW74Rf4zj/mqfty1ltal8Iv8AGcf81T9uWstoNs+DP/GXv0Yf1yVnG8TZ42OoTwYwnFxxeaNzXHp8X1BrR/gz/wAZe/Rh/XJV33vbCfwjbh4R/vUIJj54416mMnzxkE9D4AmgVyt+3GbfxtCthcuFkTlAzHAdSc8GT8oE8h3jAHSsEmiZGKupVlJDKwIII5EEHmCPCvigeOvl3ABJIAHMk9BSk6VvI1O3UJFeScI6BwsmPIdorcq5de23v7xeG5upHTvQYRT6qgAPvFBpu3++iVLrs9NaNoowQ0jLxCRu/h/NHQEdefdiq8m/HUx3W59Yz/c9ZlXRYWUk0iRRIXkchVVRkkmgYPdNvCv9TuZEmjt1hiTid0Rw2TyRQTIRzwT0+Samd9OypvrAtGCZrcmVAOrDHtqPMrzAHUqBUpu22QXTbNYuRlf25mHe5HQH5qjkPee+rXQI5X6DW7b090LSO11pygsx4pLfIGSerR5wPMqfPHhWHXdo8TlJUZHHVXUqR6g86DT9k9911boI7qMXKryDluGTHm2CG9SM+JNTOpfCAYqRb2YV+4yScQH6KqCfrFYjRQS20u0dxfTGa6kLt0UdFUfNVRyA/X35qJq5bCbu7rUZFIRo7fPtzsMDHfwZ+M3py8cVWNWthFPLGuSEkdAT1wrEDPnyoOSmw3O/iez+i/7x6U+mw3O/iez+i/7x6D53zXLR6PdFTgkIh9GkRW+wmlRpvd5OkG60y6hUEsY+JQOpZCJFA9SuKUKgKKKKAr0gnZDlSQSGXI8GBVh71Yj3151ObI7My38rxQ9UiklP6KnhH6TlV99BB0UUUBRRRQekE7IcoSpwy5HgwKsPepI99edTmx+zUuoTtDD8YRSSf0V9ke9yq++oOgKKKKAqe2Du2i1KzdSQRcRA47wWCsPepI99QNW/dPo7XOq2qjOI3EznwEZD8/IsAvvoG0ooooCiiigK+JolZSrAMrAgqRkEHqCO8V90UGC7f7k5FZptNwyHJNuxwy/QJ5MPIkEefdj+oafLA5jmjeNx1V1Kn6jTtVz31hFMvBNGki/NkUMPqIIoEkopup93WlvnNlAM/NXh/ZxivS33f6YhyLG3P0ow32NmgVHRtDuLp+C2heVvzFJA9T0UeZIrct2u5wW7rc6hwvKvNIRzVD3M5+Uw7gOQ8+7XbeBUUKiqqjoqgAD3CvSgre8aykm0y6ihQvI8eFVepOR0pavvcap+RTfUP86bmigUu13damHUmymwGBPIePrTZr0FftFAVmm/bQ7i7tIEtonlZZuIhR0HAwz9ZFaXRQKN97jVPyKb6h/nVu3TbFX9vqttNPayxxr2vE7DkMxSKM8+8kD30xdFAUUUUGE78dkr271BJLa3klQW6KWUcsh5CR64I+us8+9xqn5FN9Q/zpuaKDHdwezV1Zvdm6geIOsXDxjrgvnHpkVsVFFBRtv92VrqWZP4m4x/HIB7XcBIvyvXkfPHKsP2g3TalbE4h7dB8uA8X9nkw+qmpooEnudLnjOJIZUI7mRgftFfdro1xIcRwTOfBI2b9Qp1aKBW9n90GpXJHHELdO95jg478IMsT6gDzrc9gt3Vrpg4kHaTkYaZxz8wo6KPTme8mrjRQFFFZ3v106SXTGeIsDA6yMFOCV5q3TuHFxe6g0JnA5kgDzNQ+rW9hc4S5FtLzwok7Njnp7OeYPdypN2OTk8zX3BMyMroSrKQykdQRzBHvoGruN1OkucmzUfRklUfUrgV3adu/wBNhIMdlDkcwWXjIPjl8nNVXZDfRZzxqLxvueYDDZBKMfFWAOM+B6Z6nrVkn3laWq8RvYjyzhcsfqAzQWa5mWKNnbCoilie4ADJ+wUlWoXPayySYxxuz48OIk/31qm9Le2LyJrWyDLC38ZK3JpB81V7lPfnmemAM5yOgKbndZBwaTZA98Qb+kS3+KlQ0uweeaOGMZeR1RR5scDPlzp0NMs1hhjiX4saKg9FAH91B00u++Ldm9vI95aIWt3JaRFHOInmTj/hk88/J9MUxFFAjlFNdtBus027Yu0HZuc5eE8BJPfw/FJ88VCW24rTVYFnunHzWkTB/oxqftoF30vTZbiRYoI2kkY4VVGT/wCB4k8hTR7rNhV0y2IchriXDSsOgx0RT80ePeST4AT+z+zVrZJwWsKRA9SBlm+kxyx95qWoF63ybtHhle9tELwuS0sajJiY8ywA+QTz/N9OmQ08dUzaHdfpt2xd4Ozc9XhPAT5kD2SfMigU+unTdPlnkWKCNpJGOFVRkn/x59BTE2+4nTVYEvdOB8lpEwfXhjB+o1edntmLSyXhtYEjz1I5s3qxyx95oK/uq2EGmW57TDXMuDKw6LjoinwGeZ7z7qzffNu0kjle+s0LxOS00ajJjY8y4A6oep8Dk9OjAUUCOUU2W0W7HTrxi8kHBIerxHgJ8yB7JPmQar9vuJ01WBMl04HyWkTB9eGMH6jQLrYWMk8ixQo0kjHCooyT7qZ/dPsCNMgZpcNcy47QjmEA6Ip8s5J7z6CrHs7sraWK8NrAkeRgsObN6scsfrqZoCiiigKKKKArJNt9QlXaPTo1lkWNlTiQOwVvafqoODWt1je3n/8ATab9GP8AbkoD4Q+oXERsBbyyozmcYidlLH8DwjCnmefL1ruG2pvtnrmYMUuYY+CXhJVlcEYYY5gMOfrkd1c2/X+WaP8A89/27eq9vg0aXTZ557Yf7rfoY5l7lk+N3dMkcYPjxjpQaDslq80ezy3ILSzJbyyAuSxZlLkZPU9KzTZKwXU4Wmn1mWO/Zn4IjLwYPycAkZBxn2MAD0rRtidQkt9nYZoou2eOFmEWccQDtxdx+Tk9O6qRBBs9qVuZ5ilhcHPaJHIRggnBVCOFgRg+yvlyNBomx2n6i+mzW2oPwTsskcU6sHYKyYVyVbmysTzyCcDn31lG3uzl7p0trH/CtzL90MVzmRODBUZx2rZ+P5dKunwd7ud7W4WRmaBJFWBmz4HjUeAHsHHcSa5d/X8q0v8A5rftRUFz2C2NnsGlM1/Ld9oFAEgYcGM5IzI/XPl0rLtitGuNTvL9G1C7hWGQ8ISRiPaeQYwW5AcNMFS57A7FQ6lfaiJ5J4+ylJXsWVc8TyZzxI2fi0Fh2Ou7uw13+DWu3vIXUluMklPYLg82JVhjBwcEHp0x37x9RmTXtMjSWRUfs+JFdgrfhWHNQcHly51F7G6YNK2iazjbtIp4shpApceyXHtADnxKQcYB5ZHIV7753NtqumXsgPYoVDMATjgk4m9/C2QO/BoLTvxvJItLZ4neNu1jHEjFT18Qc153t5INmRKJH7T7ijbtOI8WeFefFnOfOq3vo22srnT1gtZlmkkkQhUycAZOTy5HOBw9efTkas20Fk0OzTRSDDpZIrA9zBVyPceVBSdw208/3W9tdSyv28Qki7V2bmhOeHiJ6rxH9Cq9vS2ruZNSnME8yQROsA7OR1XKj2s4IBJYPz8AK9LuJ7TT9H1WAe3EXifzHaSMoPkQXXPmPKuXW9JaLQ7SaTPaXV20zE9ccLKvuIHF+lQa7vovJItILxSOj8cXtIxU8zz5g5qi6Nsk01vDM20bRtJGjmMyHKFlDFTm5HMZx0HTpVz35/iU/Th/XVB0OHZj7mg+6ZHE/ZJ2wxdfH4Rx/FXHxs9OVBp+s2z2ugzILlpnjt3IuQSGbOWDA8RPfyPEapO4zbeUv9xXju3agyW0khJLYJVkBPMjKsR5qwq6bR3NvJs/O1m3Fb/crLESGHsqCnygG+TjnWfWeyr3Oztld22Rd2hmkjK9WUTyMyjxIxxD0I76Cx7p9Qlk1TV0klkdUmYIrOxCjtZRhQTgcgByqv70NlLyxhlvV1S4YNNyhHaIFDkkAN2p5L06fVXv8Hy9ae81GZ8cUvDI2OmWeRjjyyatO/8A/FLf86P++g5N2+xN0jWt9Lqc8yNH2ht3DkHjjIALGUg8JfOeHu7qre2Wrtd63LZXl89laRABeFuEMSqMOI9MtxE5bkAAO/Na3sN+LrP+bxfsCs42h1zT7rUprLWLSOAx5ENyXYFgDlMsAMBlPEMkjOR1oJHYbRL+0vh2F192aW6/HaZW4crkFRxHmCAPZwCDnHLlqVL1s3BDaa9bxaPcPPBJjtxniUL7XGCwADBVwQe44GSaYWgKKKKAr4miDKVYAqwIIPQg8iD5Yr7ooFn3n7rZbF3ntVaS0OTy5tD4hvzB3N9fic0p46pG0u6rTrwljEYZDzLwEIT6rgqfXGfOgVOit0vfg/DP4G9IHg8WT9YcfqrnT4Pr998o9ICf/cFBidekELOwVFLMxwqqCST4ADmTW/6duCtVx29zNJ4hAqA/WGOPfWhbN7G2ViP91gRG73OWc/pNk+4cqCh7nN2bWZ+7LxQLgjEUf/CBGCT+eQcY7hnx5a1RRQFFFFAUUUUBRRRQFFFFAUUUUBRRRQFFFFAUUUUBRRRQFFFFAVH3OiW8kyTyQxtMmOCQqCy4yRg9RzJqQooODUtFt7ho2nhjkaIkxl1BKE4JK56H2R9Qr11LToriMxzxpLGcEo6gjlzHI+ddVFBz2FlHDGsUKKka8lRRgDv5D1NQV7sBpssnaSWcJcnJIXGT4kAgH3irLRQeFlaRxIscSLGijCogAAHkBXNqeiW9wyNPDHK0ZyhdQSp5Hlnp0H1VIUUBUfpuh29uzvBDHG0hzIyKAW5k+0R15k/XUhRQR82iW7zrcNDGZ0GFlKjjA58g3XvP117alp0VxGY540kjPVHUMPLke+uqigrml7CadbyCSG0iVwchscRU+K8ROD6VOXtokqNHKiujDDKwyCPAiveigjG2ftTALY28RgHMRcA4Bz4vi9OvOi+2ftZo0ilt4njjx2aMgKrgYGB3cuVSdFBx6lpcNxH2U8SSR8jwOoI5dOR8KiP9g9N/Ibb+qX/KrHRQcMejwLB9zCFBBgr2QUcGCSSOHpgkmvXTrCKCNYoY1jjXPCiABRkljgDxJJ99dNFBHaXoNtbs7W8EcTP8cogUt1PPHXmTXtqmmQ3CdncRpKmQeF1BGR0ODXXRQeVtbrGipGoVFAVVAwAByAA8AKjtc2atLwD7qt45ccgWHMejDmPrqWooInQtmbSzz9y28cRPIlR7RHgWPMj31LUUUBRRRQFFFFAUUUUBRRRQFFFFAUUUUH//2Q=="/>
          <p:cNvSpPr>
            <a:spLocks noChangeAspect="1" noChangeArrowheads="1"/>
          </p:cNvSpPr>
          <p:nvPr/>
        </p:nvSpPr>
        <p:spPr bwMode="auto">
          <a:xfrm>
            <a:off x="410633" y="794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AutoShape 10" descr="data:image/jpeg;base64,/9j/4AAQSkZJRgABAQAAAQABAAD/2wCEAAkGBxQTEhUUEhQWFhUXGBoYFxYXGBsdHhofHx8bGhwcHR0gHSgiHx0lHRcfITEiJSosLi4uHx80ODQsNygtLisBCgoKBQUFDgUFDisZExkrKysrKysrKysrKysrKysrKysrKysrKysrKysrKysrKysrKysrKysrKysrKysrKysrK//AABEIAG0BzgMBIgACEQEDEQH/xAAcAAACAwEBAQEAAAAAAAAAAAAACAUGBwQDAgH/xABPEAACAQMBBQUCBwoLBwUBAAABAgMABBEFBgcSITETQVFhcSKBCDJCUnKRoRQXIzVUYoKxsrMVMzR0kpOiwcLR0hYkU3ODo+Elw9Pw8Tb/xAAUAQEAAAAAAAAAAAAAAAAAAAAA/8QAFBEBAAAAAAAAAAAAAAAAAAAAAP/aAAwDAQACEQMRAD8A3GiiigKKKKAooooCiojafaW3sITNdScC9FHVnPzVXqT9g78ViO0G/i6diLOGOJO5pAXc+fUKPTB9aBhaKV+DfPqqnJljYeDRJj7AD9tX/YzfjFMyx36CBjyEyZMefzgcsnrkjxxQbDRXyjggEEEEZBHQjxFRe0u0dvYwma6kCL0A6sx+ao6k/wD04FBLUUvm0O/i5diLOGOKPuaQcbnz5EKPTn61Aw759VU5MsbDwaJMfYAftoGhorHNjd+UcrLHqEYhY8hNHkx5/OU5KjzyR6VsMcgYBlIIIyCDkEHoQfCg+qKito9obexhM11IEQch3lj3Kq9Sf/08hWJbQ7+Ll2Is4Y4k7mlHG588AhV9Pa9aBgqKV6HfNqoOTLGw8DEmPsAP21fNjd+ccrLHqEYhJ5dtHkp+kpyVHnk+6g2WiviKQMAykMpAIIOQQehB7xRLIFUsxCqoJJJwABzJJ7hQfdR+qa5bWwzcTxRZ6dpIq59ATz91YVvD3yzSu0OnMYoRkGbHtyea5+Iv9r06Vks8zOxZ2LMeZZiST6k8zQNhPvO0pOt5Gfohm/Upr3td4mmSclvYB9NuD9rFKJRQO/b3CuoZGV1PRlIIPoRXpSYaDtDc2b8drM8R7+E8j9JT7Le8UxG63eemo/gJwsd0BnA+LKB1KZ5hh1K+HMd+A0eiqtvRkK6VeFSQRFyIOCOY76VL+F5/+PL/AFjf50DrUUoexGqTHUbINNIQbqAEF2wR2i9edaFvO3wyF3ttObhRSVe4HxmPeI/Be7i6nuwOZDatT1y2t/5RcQxZ6dpIq59MkZqPt9t9Oc4W+ts9wMyDPpk86T+aZnYs7FmJyWYkknxJPU18UDwxuGAKkEHoRzFfVJ/sfttd6dIGt5DwZy0LElG8cjuPmMGmKk3mWg01dQJOG9kQ5HGZB1j93XPhz7xQXVmAGScAdSagbnbbTozwve2wI6jtUOPI4PI0sm2e3l3qLkzSFYs+zAhIQDuyPlHzPux0qrUDn6dtHaTnEF1BKfmpKjH6gc1KUjoNaRu73sXNnIsd07T2pwDxHieMfOVupA+ac8hyxQM1RXla3KyIskbBkdQysOYYEZBHkQaLm4WNGeRgqICzMxwFAGSSe4AUHrVe1/bewsyRcXMasOqA8Tj1RcsPeKxPeNvgmuWaGwZobccjIMiSTzz1RT4Dn49cDKic9aBlpt+GmA8u3bzEYH62FdNjvn0uQgNJJHnveNsfWvFj30r9FA6uk6xBcpx280cq95Rg2PI46HyNd1JTpOqzW0glt5GikHRlOPce4jyPKmI3Vb0lv8W91wpdAeyRyWYDwHc4HVe/mR4ANOooooCqntJvH0+yJSacNIORjiHGwPgcclPkxFZXvZ3rySO9pYOUiUlZJl5NIehVD3IPEc27jjrjlAxLb+7LPK3uT54j/wBddumb8NNkOJBND5umR/YLH7KWmigdfStVhuYxJbypKh+UjAj0OOh8jUFebxNNikeOS7jV0ZkdSG5MpII+L3EUruy+0txYTCa2cq3ylPNXHzWHePtHdg1z7QagLi6uJwOETTSShTzxxsWxnyzQNJ987SvyyP6m/wBNWTStSiuIlmgcPG+eFhnBwSD18waSemw3O/iez+i/7x6C50UUUBRRRQFedzOsaM7nCqpZie4AZJ+oV6VTN8d20Wj3bKcEqie53RG/ssaBc9vtrJNRu3mcnswSsKdyJ3cvE9SfHyAqt0UUBRRRQbjuE24OHsbl/ZRDJC7H4qrzdPHAHtDwAbyFZrvC2uk1K7aZiREpKwxnoid3L5x6k/3AVXLedkPEhKnDLkeDAqw96sR7686AooooCtt3CbcEFrC4f2AhkgZvkhQS6Z8Me0PDDeIrEq9IZmQ5UkHDLkeDAqw9CpI99BZd4u1z6lePKSeyUlYE7lTPXHzm6n3DoBVWoooCiiig2z4P+2jcf8HTNlSC1uT8kjLMnoRlh4Ybxqx/CD19oLGO3RsNcuQ3nGgBYe9mQemR31hmw120Wo2bqcETxD3FgpHvBIrT/hLqe0sj8kpKB6gx5/WKDFKu+7Ld8+qSOS/ZwRY7RwMkk9FUdM4Gcnpy65qkVpe57eJHppkhuVYwysG40GSjYwcjvUjHTmMdDmg1S03L6UigNFJIcfGeVwT5+yVH2VE7RbirSRCbOR4JO4OeND5HPtD1BPoavelba2FwB2N3CxPyS4Vv6LYP2VOo4IyCCPEUCVavpkltNJBMvDJG3Cw/yPeCOYPga+dMv5LeaOaJuGSNg6nzHP6u4jvFMrtvunh1G6Ny88kbFVUqqqQeHlnn34/VUB94C3/K5v6CUFo221RbrZ+a4XkJbZXx4Z4SR7jypV6Z/afQRY7O3FqrtIscT4dhgnik4/s4segpYKD6RyCCCQRzBHUHxqQ0LQri8k7K1iaV/Beg82Y4CjzJFRtN5u52XTT7KKJVAkZQ8zd7ORk5PgueEeQ9aDBLrc1qqJxiJHPUokq8Q+vAPuJqh3Nu0bMkisjqcMrAgg+BB5g071YH8JDRFSW2ukUAyBo5CO8rwlCfPBIz4KKDGK+zIeELk8IJIGeWTgE48TgfUK+KmdjtG+7L23tz0kkAb6I5t7+EGgkdlN3t9qC8dvFiLmO1kPCpI8O9vD2Qaktb3RanbRmQxLKoBLdi/EQB+aQGP6INNDaWqRIscahURQqqOQAHIAe6vagRyirzvn0ZbbVZhGAEkCzBQMAcQ9r+0GPvqjUDJfB91szae0DHLW8nCMn5De0v28QHkBVb+EDtmeIadC2AAHuCO8nmkfuHtH1XwNeXwbrgIdQZjhVSJj7u1/uzWSa5qb3NxLcSfGldnPfjJzj0A5e6g4an9jNkbjUp+xtxyHOSRvixr4k+J7gOZ9ASICmX3T3dhZabCpurdZZB2suZUB4m5gHn8lcLjyPjQcul7ibFFHbSzyvjmQyoufIAEj3k1CbV7iAI2fT5XZwCexmK+15K4AAPcOLl4kda1f8A2usPyy2/rk/zo/2usPyy2/rk/wA6BO7q2eN2jkUq6EqynkQRyINflvO0bq6MVZSGVgcEEcwR55rUN/UNq9xFdWs0MjSqVmEbq3tLjhYgHvU4z+aKyugbrdttUNRsY5jjtV/BzAdzgDJA8GBDD1x3VC77dqTZ2BSNsTXBMakdVXH4Rh7jw58WHhWc/B01kx3stsT7M8fEPpR8x9as31CvD4RGoF9SSLPsxQry8GYszH3jhHuoMsr7hiZ2CoCzMQFUDJJPIAAdST3V8Vr/AMHbZ1ZbiW7kXIgASPPz2zlvVVGP0qDt2U3EF4w9/M0bEZ7KHhyvkzkEZ8gCPM1O324WyZfwU9wjY5FijD3jhB+2taooFD252GudMkCzgNGxPZzJ8VvL81vI+7I51WKcfbTZ5L+zlt3A9pcofmuOaMPQ/YSO+k6dSCQRgjkQe6g+abDc7+J7P6L/ALx6U+mw3O/iez+i/wC8egudFFFAUUUUBVd3h6ObvTbqBRlmjyo8WQiRR72QCrFRQI5RWvb5N2jwyve2iFoXJaWNRkxMeZYAfIJ5/m+lZDQFFFdOnWEs8ixQo0kjHCqoyT/48+6gk9kNmpdQnMMPxhFJJ/RX2R73Kr76g6ardTsGNMtyZMNcy4MrDouOiKfAZ5nvPoKzjfNu0eOR76zQvE5LTRqMmNj1cAdUPU/NOe7oGOUUUUBU1sjs5Lf3HYQ/G7OR893sqSM+RbhXP51RthZSTSLFCjSSMcKijJJ9KZ/dPsCNMgZpcNcy47QjmEA6Ip8s5J7z6CgVllIODyI6ivytl3z7tJEle+s0LxueKaNRko3e4A6oep8Dk9OmNUBRRXvY2ck0ixxIzyOcKijJJ8hQWbdVpJudUtUAOEkErHwEft8/UgD3imC3rbHHUrLgjwJ4m7SLPecEFCe4MD18QK5N0uwA02EvLg3UoHaEcwi9RGD38+ZPeceAq/0CQ3ds8btHIrI6khlYYII6givKm82v2DstRGbiPEgGBMnsuPDnjDAeDAiss1jcDKCTa3SMO5ZlKkerLnPrgUGLV12OpTQnMMskZ8Y3Zf1EVctR3P6rF0gWUeMcin7CQfsqo6nolzb/AMogli54/CRsufQkc6C3aDvd1O2wGmE6DHszjiOPp8nz5kmtg2D3uWt+ywyr9z3DclVmyjnuCvge0fmkDwGaWKv0Ggbbet+KLz/lf3ilIrfbHahr7Zi7Mp4poUMTserYKlWPmVIBPeQawKg9rMfhE+kP107adB6Ukll/GJ9Jf1inbToPSg+qyP4SP8ht/wCcf4HrXKyP4SP8ht/5x/gegXirxuTH/rVp/wBb9zLVHq87kvx1af8AW/cy0DVUUUUC3fCKH/qcf82j/blrLa1L4Rf4zj/mqfty1ltBpu6aYpYa0w6i05EePDKBWZVqu5azM1rrES9Xtgo9SswH21lVAUUVvWjbkLKe3hmFzcYljSQY7P5Shvm+dBgtFMN94Kz/ACm4/wC3/po+8FZ/lNx/2/8ATQLzRTDfeCs/ym4/7f8Apo+8FZ/lNx/2/wDTQZNuouez1ezPjLwf0gU/xV378FI1m5z0Ii4fTs0/vzWs6DuWtbW5iuFnnZonDhW4MEjmM4XNZ/8ACK08pqEUuPZlgHP85GYMPqK/XQZVTG/Byx/B02Ov3Q3F/Qjx9lLlWr/B/wBqlt7p7WVuFLjh7Mk8hIOQH6YOPUKO+gYyiiigKSvX5A11cMvxTNIR6Fjimo3nbVLp9jJJkdq4McK95cjGfRR7R9AO8UpFAU2G538T2f0X/ePSn02G538T2f0X/ePQXOobarae20+Htrl+EdFUc2c+Cr3/AKh34qTvbpYo3lkPCkas7HwVQST9QpQtuNqpdRunnkJC5xEncidw9e8nvOaC+a/v3u3Yi0ijhTuLjjf16hR6YPrUHbb5NVVsmdHHzWiTH9kA/bWf0UDCbF78IpmWK/RYHPISpkxk/nA5KDzyR4kVryMCAQcg8wR30jtbnuH269iSyuX9mJGlhdj0Rebp6KPaHlxDoAKDWNqNpbewhM11Jwr0UDmzn5qr3n7B34pX9vNp7e9lL29lFbjOeME8bebAEIM/RJ8659vdrJNRu3mckICVhjPRE7hjxPUnx8sVXKD9U+/yraN1W8mwt8QS2sdozYBuI+Iq3hxliXUeeSB5CsWooHhjcMAVIIIyCDkEHoQfCovabaS3sITNdSBF6KOrOfmqvUn9XfgVke4Tbg4exuX9lEaSFm+Sq83TPgB7Q8MN5Cs03g7WyaldvMxIjBKwofkJ3cvnHqT4+QFB0bf7VW99KXt7KK355MgJ4382CkIM+hPnVSBr8ooNl3Vbx7C2xDNaR2rNhTcR8TBvpliXA95HoK3yOQMAykEEZBByCD0IPhSPVt/wf9tHLnT52JXBa3J+Tjm0efDHtAd2G8RQbpVO2i3Y6deMXkg4JD1kiPASfEgeyT5kGrjRQZbDuI04MCZLpgPktJHg+uIgfqNXfZzZOzsRi1gSMkYLdXPq5yx9M4qbooCsT3jb1r+w1Ca2jjtzGvAULo5YhlVuZEgHUnurbKxT4Q+yjOI7+JSeBeznx3LklH9ASQT5rQVn7++o/wDDtf6uT/5a23d5tGb+whuG4O0biEgTICspIIwSSOWD17xSgVbNgtvbjS5CYsPE5zJCx5E/OB+S2OWfrBwKBt6+JoVdSrqGU8irAEH1BrMNN36ae4/CpPC3flQw9xU5PvArh13fzbKpFpBJK/c0mET15EsfTA9aDN98+z0NlqJS3AVJI1l4B0QkspUeA9nOO7PhVEqQ17WZryd7i4bikc8z0AHQADuAHICo+g03d9n+BNZ+bwx/XzrMq3zTtmmstl7rtF4ZZkMzg9VyVCKfMKASO4k1gdB7WX8Yn0l/WKdtOg9KSSy/jE+kv6xTtp0HpQfVZH8JH+Q2/wDOP8D1rlZH8JH+Q2/84/wPQLxV53Jfjq0/637mWqNV53Jfjq0/637mWgaqiiigW74Rf4zj/mqfty1ltal8Iv8AGcf81T9uWstoNs+DP/GXv0Yf1yVnG8TZ42OoTwYwnFxxeaNzXHp8X1BrR/gz/wAZe/Rh/XJV33vbCfwjbh4R/vUIJj54416mMnzxkE9D4AmgVyt+3GbfxtCthcuFkTlAzHAdSc8GT8oE8h3jAHSsEmiZGKupVlJDKwIII5EEHmCPCvigeOvl3ABJIAHMk9BSk6VvI1O3UJFeScI6BwsmPIdorcq5de23v7xeG5upHTvQYRT6qgAPvFBpu3++iVLrs9NaNoowQ0jLxCRu/h/NHQEdefdiq8m/HUx3W59Yz/c9ZlXRYWUk0iRRIXkchVVRkkmgYPdNvCv9TuZEmjt1hiTid0Rw2TyRQTIRzwT0+Samd9OypvrAtGCZrcmVAOrDHtqPMrzAHUqBUpu22QXTbNYuRlf25mHe5HQH5qjkPee+rXQI5X6DW7b090LSO11pygsx4pLfIGSerR5wPMqfPHhWHXdo8TlJUZHHVXUqR6g86DT9k9911boI7qMXKryDluGTHm2CG9SM+JNTOpfCAYqRb2YV+4yScQH6KqCfrFYjRQS20u0dxfTGa6kLt0UdFUfNVRyA/X35qJq5bCbu7rUZFIRo7fPtzsMDHfwZ+M3py8cVWNWthFPLGuSEkdAT1wrEDPnyoOSmw3O/iez+i/7x6U+mw3O/iez+i/7x6D53zXLR6PdFTgkIh9GkRW+wmlRpvd5OkG60y6hUEsY+JQOpZCJFA9SuKUKgKKKKAr0gnZDlSQSGXI8GBVh71Yj3151ObI7My38rxQ9UiklP6KnhH6TlV99BB0UUUBRRRQekE7IcoSpwy5HgwKsPepI99edTmx+zUuoTtDD8YRSSf0V9ke9yq++oOgKKKKAqe2Du2i1KzdSQRcRA47wWCsPepI99QNW/dPo7XOq2qjOI3EznwEZD8/IsAvvoG0ooooCiiigK+JolZSrAMrAgqRkEHqCO8V90UGC7f7k5FZptNwyHJNuxwy/QJ5MPIkEefdj+oafLA5jmjeNx1V1Kn6jTtVz31hFMvBNGki/NkUMPqIIoEkopup93WlvnNlAM/NXh/ZxivS33f6YhyLG3P0ow32NmgVHRtDuLp+C2heVvzFJA9T0UeZIrct2u5wW7rc6hwvKvNIRzVD3M5+Uw7gOQ8+7XbeBUUKiqqjoqgAD3CvSgre8aykm0y6ihQvI8eFVepOR0pavvcap+RTfUP86bmigUu13damHUmymwGBPIePrTZr0FftFAVmm/bQ7i7tIEtonlZZuIhR0HAwz9ZFaXRQKN97jVPyKb6h/nVu3TbFX9vqttNPayxxr2vE7DkMxSKM8+8kD30xdFAUUUUGE78dkr271BJLa3klQW6KWUcsh5CR64I+us8+9xqn5FN9Q/zpuaKDHdwezV1Zvdm6geIOsXDxjrgvnHpkVsVFFBRtv92VrqWZP4m4x/HIB7XcBIvyvXkfPHKsP2g3TalbE4h7dB8uA8X9nkw+qmpooEnudLnjOJIZUI7mRgftFfdro1xIcRwTOfBI2b9Qp1aKBW9n90GpXJHHELdO95jg478IMsT6gDzrc9gt3Vrpg4kHaTkYaZxz8wo6KPTme8mrjRQFFFZ3v106SXTGeIsDA6yMFOCV5q3TuHFxe6g0JnA5kgDzNQ+rW9hc4S5FtLzwok7Njnp7OeYPdypN2OTk8zX3BMyMroSrKQykdQRzBHvoGruN1OkucmzUfRklUfUrgV3adu/wBNhIMdlDkcwWXjIPjl8nNVXZDfRZzxqLxvueYDDZBKMfFWAOM+B6Z6nrVkn3laWq8RvYjyzhcsfqAzQWa5mWKNnbCoilie4ADJ+wUlWoXPayySYxxuz48OIk/31qm9Le2LyJrWyDLC38ZK3JpB81V7lPfnmemAM5yOgKbndZBwaTZA98Qb+kS3+KlQ0uweeaOGMZeR1RR5scDPlzp0NMs1hhjiX4saKg9FAH91B00u++Ldm9vI95aIWt3JaRFHOInmTj/hk88/J9MUxFFAjlFNdtBus027Yu0HZuc5eE8BJPfw/FJ88VCW24rTVYFnunHzWkTB/oxqftoF30vTZbiRYoI2kkY4VVGT/wCB4k8hTR7rNhV0y2IchriXDSsOgx0RT80ePeST4AT+z+zVrZJwWsKRA9SBlm+kxyx95qWoF63ybtHhle9tELwuS0sajJiY8ywA+QTz/N9OmQ08dUzaHdfpt2xd4Ozc9XhPAT5kD2SfMigU+unTdPlnkWKCNpJGOFVRkn/x59BTE2+4nTVYEvdOB8lpEwfXhjB+o1edntmLSyXhtYEjz1I5s3qxyx95oK/uq2EGmW57TDXMuDKw6LjoinwGeZ7z7qzffNu0kjle+s0LxOS00ajJjY8y4A6oep8Dk9OjAUUCOUU2W0W7HTrxi8kHBIerxHgJ8yB7JPmQar9vuJ01WBMl04HyWkTB9eGMH6jQLrYWMk8ixQo0kjHCooyT7qZ/dPsCNMgZpcNcy47QjmEA6Ip8s5J7z6CrHs7sraWK8NrAkeRgsObN6scsfrqZoCiiigKKKKArJNt9QlXaPTo1lkWNlTiQOwVvafqoODWt1je3n/8ATab9GP8AbkoD4Q+oXERsBbyyozmcYidlLH8DwjCnmefL1ruG2pvtnrmYMUuYY+CXhJVlcEYYY5gMOfrkd1c2/X+WaP8A89/27eq9vg0aXTZ557Yf7rfoY5l7lk+N3dMkcYPjxjpQaDslq80ezy3ILSzJbyyAuSxZlLkZPU9KzTZKwXU4Wmn1mWO/Zn4IjLwYPycAkZBxn2MAD0rRtidQkt9nYZoou2eOFmEWccQDtxdx+Tk9O6qRBBs9qVuZ5ilhcHPaJHIRggnBVCOFgRg+yvlyNBomx2n6i+mzW2oPwTsskcU6sHYKyYVyVbmysTzyCcDn31lG3uzl7p0trH/CtzL90MVzmRODBUZx2rZ+P5dKunwd7ud7W4WRmaBJFWBmz4HjUeAHsHHcSa5d/X8q0v8A5rftRUFz2C2NnsGlM1/Ld9oFAEgYcGM5IzI/XPl0rLtitGuNTvL9G1C7hWGQ8ISRiPaeQYwW5AcNMFS57A7FQ6lfaiJ5J4+ylJXsWVc8TyZzxI2fi0Fh2Ou7uw13+DWu3vIXUluMklPYLg82JVhjBwcEHp0x37x9RmTXtMjSWRUfs+JFdgrfhWHNQcHly51F7G6YNK2iazjbtIp4shpApceyXHtADnxKQcYB5ZHIV7753NtqumXsgPYoVDMATjgk4m9/C2QO/BoLTvxvJItLZ4neNu1jHEjFT18Qc153t5INmRKJH7T7ijbtOI8WeFefFnOfOq3vo22srnT1gtZlmkkkQhUycAZOTy5HOBw9efTkas20Fk0OzTRSDDpZIrA9zBVyPceVBSdw208/3W9tdSyv28Qki7V2bmhOeHiJ6rxH9Cq9vS2ruZNSnME8yQROsA7OR1XKj2s4IBJYPz8AK9LuJ7TT9H1WAe3EXifzHaSMoPkQXXPmPKuXW9JaLQ7SaTPaXV20zE9ccLKvuIHF+lQa7vovJItILxSOj8cXtIxU8zz5g5qi6Nsk01vDM20bRtJGjmMyHKFlDFTm5HMZx0HTpVz35/iU/Th/XVB0OHZj7mg+6ZHE/ZJ2wxdfH4Rx/FXHxs9OVBp+s2z2ugzILlpnjt3IuQSGbOWDA8RPfyPEapO4zbeUv9xXju3agyW0khJLYJVkBPMjKsR5qwq6bR3NvJs/O1m3Fb/crLESGHsqCnygG+TjnWfWeyr3Oztld22Rd2hmkjK9WUTyMyjxIxxD0I76Cx7p9Qlk1TV0klkdUmYIrOxCjtZRhQTgcgByqv70NlLyxhlvV1S4YNNyhHaIFDkkAN2p5L06fVXv8Hy9ae81GZ8cUvDI2OmWeRjjyyatO/8A/FLf86P++g5N2+xN0jWt9Lqc8yNH2ht3DkHjjIALGUg8JfOeHu7qre2Wrtd63LZXl89laRABeFuEMSqMOI9MtxE5bkAAO/Na3sN+LrP+bxfsCs42h1zT7rUprLWLSOAx5ENyXYFgDlMsAMBlPEMkjOR1oJHYbRL+0vh2F192aW6/HaZW4crkFRxHmCAPZwCDnHLlqVL1s3BDaa9bxaPcPPBJjtxniUL7XGCwADBVwQe44GSaYWgKKKKAr4miDKVYAqwIIPQg8iD5Yr7ooFn3n7rZbF3ntVaS0OTy5tD4hvzB3N9fic0p46pG0u6rTrwljEYZDzLwEIT6rgqfXGfOgVOit0vfg/DP4G9IHg8WT9YcfqrnT4Pr998o9ICf/cFBidekELOwVFLMxwqqCST4ADmTW/6duCtVx29zNJ4hAqA/WGOPfWhbN7G2ViP91gRG73OWc/pNk+4cqCh7nN2bWZ+7LxQLgjEUf/CBGCT+eQcY7hnx5a1RRQFFFFAUUUUBRRRQFFFFAUUUUBRRRQFFFFAUUUUBRRRQFFFFAVH3OiW8kyTyQxtMmOCQqCy4yRg9RzJqQooODUtFt7ho2nhjkaIkxl1BKE4JK56H2R9Qr11LToriMxzxpLGcEo6gjlzHI+ddVFBz2FlHDGsUKKka8lRRgDv5D1NQV7sBpssnaSWcJcnJIXGT4kAgH3irLRQeFlaRxIscSLGijCogAAHkBXNqeiW9wyNPDHK0ZyhdQSp5Hlnp0H1VIUUBUfpuh29uzvBDHG0hzIyKAW5k+0R15k/XUhRQR82iW7zrcNDGZ0GFlKjjA58g3XvP117alp0VxGY540kjPVHUMPLke+uqigrml7CadbyCSG0iVwchscRU+K8ROD6VOXtokqNHKiujDDKwyCPAiveigjG2ftTALY28RgHMRcA4Bz4vi9OvOi+2ftZo0ilt4njjx2aMgKrgYGB3cuVSdFBx6lpcNxH2U8SSR8jwOoI5dOR8KiP9g9N/Ibb+qX/KrHRQcMejwLB9zCFBBgr2QUcGCSSOHpgkmvXTrCKCNYoY1jjXPCiABRkljgDxJJ99dNFBHaXoNtbs7W8EcTP8cogUt1PPHXmTXtqmmQ3CdncRpKmQeF1BGR0ODXXRQeVtbrGipGoVFAVVAwAByAA8AKjtc2atLwD7qt45ccgWHMejDmPrqWooInQtmbSzz9y28cRPIlR7RHgWPMj31LUUUBRRRQFFFFAUUUUBRRRQFFFFAUUUUH//2Q=="/>
          <p:cNvSpPr>
            <a:spLocks noChangeAspect="1" noChangeArrowheads="1"/>
          </p:cNvSpPr>
          <p:nvPr/>
        </p:nvSpPr>
        <p:spPr bwMode="auto">
          <a:xfrm>
            <a:off x="613833" y="16034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429443" y="0"/>
            <a:ext cx="10972800" cy="6698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smtClean="0"/>
              <a:t>SISTEMAS AUTOMÁTICOS</a:t>
            </a:r>
            <a:endParaRPr lang="it-IT" sz="4000" b="1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691620" y="5206056"/>
            <a:ext cx="10710623" cy="506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dirty="0" smtClean="0"/>
              <a:t>Módulo automático único que se desplaza en función de la disponibilidad de los esterilizadores.</a:t>
            </a:r>
            <a:endParaRPr lang="it-IT" sz="20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smtClean="0"/>
              <a:t>-</a:t>
            </a:r>
            <a:fld id="{0E4B3B9C-EC5D-42A5-9A58-5BE565493D55}" type="slidenum">
              <a:rPr lang="es-ES" smtClean="0"/>
              <a:pPr/>
              <a:t>7</a:t>
            </a:fld>
            <a:r>
              <a:rPr lang="es-ES" smtClean="0"/>
              <a:t>-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5" y="1079216"/>
            <a:ext cx="5974636" cy="383571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203" y="808038"/>
            <a:ext cx="4683896" cy="41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358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891169" y="633743"/>
            <a:ext cx="10972800" cy="8148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smtClean="0"/>
              <a:t>SISTEMAS ROBOTIZADOS</a:t>
            </a:r>
            <a:endParaRPr lang="it-IT" sz="4000" b="1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3B9C-EC5D-42A5-9A58-5BE565493D55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91714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673255" y="1929236"/>
            <a:ext cx="10322213" cy="38538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chemeClr val="tx2"/>
                </a:solidFill>
                <a:latin typeface="+mj-lt"/>
              </a:rPr>
              <a:t>Optimización de los recursos</a:t>
            </a:r>
            <a:r>
              <a:rPr lang="es-ES" sz="2000" b="0" dirty="0" smtClean="0">
                <a:solidFill>
                  <a:schemeClr val="tx2"/>
                </a:solidFill>
                <a:latin typeface="+mj-lt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2000" b="0" dirty="0" smtClean="0">
                <a:solidFill>
                  <a:schemeClr val="tx2"/>
                </a:solidFill>
                <a:latin typeface="+mj-lt"/>
              </a:rPr>
              <a:t>Usuarios más especializados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s-ES" sz="2000" dirty="0" smtClean="0">
                <a:solidFill>
                  <a:schemeClr val="tx2"/>
                </a:solidFill>
                <a:latin typeface="+mj-lt"/>
              </a:rPr>
              <a:t>Mayor concentración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s-ES" sz="2000" dirty="0" smtClean="0">
                <a:solidFill>
                  <a:schemeClr val="tx2"/>
                </a:solidFill>
                <a:latin typeface="+mj-lt"/>
              </a:rPr>
              <a:t>Reducción errores de manipulación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s-ES" sz="2000" dirty="0" smtClean="0">
                <a:solidFill>
                  <a:schemeClr val="tx2"/>
                </a:solidFill>
                <a:latin typeface="+mj-lt"/>
              </a:rPr>
              <a:t>Aumento de la productividad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2000" b="0" dirty="0" smtClean="0">
                <a:solidFill>
                  <a:schemeClr val="tx2"/>
                </a:solidFill>
                <a:latin typeface="+mj-lt"/>
              </a:rPr>
              <a:t>Mejoras a nivel de ergonomía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chemeClr val="tx2"/>
                </a:solidFill>
                <a:latin typeface="+mj-lt"/>
              </a:rPr>
              <a:t>Mejoras en el flujo de trabajo en la RUMED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chemeClr val="tx2"/>
                </a:solidFill>
                <a:latin typeface="+mj-lt"/>
              </a:rPr>
              <a:t>Eliminación errores en la selección de ciclos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chemeClr val="tx2"/>
                </a:solidFill>
                <a:latin typeface="+mj-lt"/>
              </a:rPr>
              <a:t>Menor dependencia del espacio respecto a soluciones automáticas tradicionales</a:t>
            </a:r>
          </a:p>
          <a:p>
            <a:pPr>
              <a:buFont typeface="Wingdings" panose="05000000000000000000" pitchFamily="2" charset="2"/>
              <a:buChar char="q"/>
            </a:pPr>
            <a:endParaRPr lang="es-ES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es-ES" dirty="0" smtClean="0"/>
          </a:p>
          <a:p>
            <a:pPr>
              <a:buFont typeface="Wingdings" panose="05000000000000000000" pitchFamily="2" charset="2"/>
              <a:buChar char="ü"/>
            </a:pP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45CE5E9-2B6F-4A03-964A-FE98CE5528C5}"/>
              </a:ext>
            </a:extLst>
          </p:cNvPr>
          <p:cNvSpPr txBox="1">
            <a:spLocks/>
          </p:cNvSpPr>
          <p:nvPr/>
        </p:nvSpPr>
        <p:spPr>
          <a:xfrm>
            <a:off x="429443" y="0"/>
            <a:ext cx="10972800" cy="6698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29385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smtClean="0"/>
              <a:t>ROBOTS </a:t>
            </a:r>
          </a:p>
          <a:p>
            <a:pPr algn="ctr"/>
            <a:r>
              <a:rPr lang="it-IT" sz="4000" b="1" dirty="0" smtClean="0"/>
              <a:t>DE CARGA Y DESCARGA</a:t>
            </a:r>
            <a:endParaRPr lang="it-IT" sz="4000" b="1" dirty="0"/>
          </a:p>
        </p:txBody>
      </p:sp>
      <p:pic>
        <p:nvPicPr>
          <p:cNvPr id="9" name="WhatsApp Video 2022-01-12 at 14.41.58_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4729" y="1510398"/>
            <a:ext cx="5256316" cy="2975273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B3B9C-EC5D-42A5-9A58-5BE565493D55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81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effectLst>
          <a:reflection blurRad="6350" stA="50000" endA="300" endPos="55000" dir="5400000" sy="-100000" algn="bl" rotWithShape="0"/>
        </a:effectLst>
      </a:spPr>
      <a:bodyPr/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282</Words>
  <Application>Microsoft Office PowerPoint</Application>
  <PresentationFormat>Panorámica</PresentationFormat>
  <Paragraphs>97</Paragraphs>
  <Slides>12</Slides>
  <Notes>4</Notes>
  <HiddenSlides>0</HiddenSlides>
  <MMClips>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Verdana</vt:lpstr>
      <vt:lpstr>Wingdings</vt:lpstr>
      <vt:lpstr>Tema de Office</vt:lpstr>
      <vt:lpstr>14_Tema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Loading Systems</dc:title>
  <dc:creator>Enrique Hernandez Yelo</dc:creator>
  <cp:lastModifiedBy>Salvador Montilla Bellido</cp:lastModifiedBy>
  <cp:revision>53</cp:revision>
  <dcterms:created xsi:type="dcterms:W3CDTF">2022-09-19T09:33:16Z</dcterms:created>
  <dcterms:modified xsi:type="dcterms:W3CDTF">2022-10-20T09:57:20Z</dcterms:modified>
</cp:coreProperties>
</file>